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606" r:id="rId2"/>
    <p:sldId id="2570" r:id="rId3"/>
    <p:sldId id="2681" r:id="rId4"/>
    <p:sldId id="2682" r:id="rId5"/>
    <p:sldId id="2734" r:id="rId6"/>
    <p:sldId id="2717" r:id="rId7"/>
    <p:sldId id="2718" r:id="rId8"/>
    <p:sldId id="2684" r:id="rId9"/>
    <p:sldId id="2716" r:id="rId10"/>
    <p:sldId id="2685" r:id="rId11"/>
    <p:sldId id="2719" r:id="rId12"/>
    <p:sldId id="2735" r:id="rId13"/>
    <p:sldId id="2687" r:id="rId14"/>
    <p:sldId id="2658" r:id="rId15"/>
    <p:sldId id="2733" r:id="rId16"/>
    <p:sldId id="2659" r:id="rId17"/>
    <p:sldId id="2692" r:id="rId18"/>
    <p:sldId id="2627" r:id="rId19"/>
    <p:sldId id="2736" r:id="rId20"/>
    <p:sldId id="2699" r:id="rId21"/>
    <p:sldId id="2701" r:id="rId22"/>
    <p:sldId id="2726" r:id="rId23"/>
    <p:sldId id="2728" r:id="rId24"/>
    <p:sldId id="2729" r:id="rId25"/>
    <p:sldId id="2661" r:id="rId26"/>
    <p:sldId id="2662" r:id="rId27"/>
    <p:sldId id="2727" r:id="rId28"/>
    <p:sldId id="2670" r:id="rId29"/>
    <p:sldId id="2724" r:id="rId30"/>
    <p:sldId id="2671" r:id="rId31"/>
    <p:sldId id="2725" r:id="rId32"/>
    <p:sldId id="2618" r:id="rId33"/>
  </p:sldIdLst>
  <p:sldSz cx="12192000" cy="6858000"/>
  <p:notesSz cx="6858000"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1A17"/>
    <a:srgbClr val="AC1917"/>
    <a:srgbClr val="A21C72"/>
    <a:srgbClr val="F08730"/>
    <a:srgbClr val="42B3E5"/>
    <a:srgbClr val="E79439"/>
    <a:srgbClr val="F2231B"/>
    <a:srgbClr val="F5F5F5"/>
    <a:srgbClr val="9966FF"/>
    <a:srgbClr val="3156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6" autoAdjust="0"/>
    <p:restoredTop sz="94612" autoAdjust="0"/>
  </p:normalViewPr>
  <p:slideViewPr>
    <p:cSldViewPr snapToGrid="0" showGuides="1">
      <p:cViewPr varScale="1">
        <p:scale>
          <a:sx n="108" d="100"/>
          <a:sy n="108" d="100"/>
        </p:scale>
        <p:origin x="330" y="108"/>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662"/>
    </p:cViewPr>
  </p:sorterViewPr>
  <p:notesViewPr>
    <p:cSldViewPr snapToGrid="0" showGuides="1">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3D423-44EA-47F5-B32A-C25990ABE0BB}"/>
              </a:ext>
            </a:extLst>
          </p:cNvPr>
          <p:cNvSpPr>
            <a:spLocks noGrp="1"/>
          </p:cNvSpPr>
          <p:nvPr>
            <p:ph type="hdr" sz="quarter"/>
          </p:nvPr>
        </p:nvSpPr>
        <p:spPr>
          <a:xfrm>
            <a:off x="0" y="0"/>
            <a:ext cx="2971800" cy="49534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954911-F6BE-4951-87A8-375375EB14EB}"/>
              </a:ext>
            </a:extLst>
          </p:cNvPr>
          <p:cNvSpPr>
            <a:spLocks noGrp="1"/>
          </p:cNvSpPr>
          <p:nvPr>
            <p:ph type="dt" sz="quarter" idx="1"/>
          </p:nvPr>
        </p:nvSpPr>
        <p:spPr>
          <a:xfrm>
            <a:off x="3884613" y="0"/>
            <a:ext cx="2971800" cy="495348"/>
          </a:xfrm>
          <a:prstGeom prst="rect">
            <a:avLst/>
          </a:prstGeom>
        </p:spPr>
        <p:txBody>
          <a:bodyPr vert="horz" lIns="91440" tIns="45720" rIns="91440" bIns="45720" rtlCol="0"/>
          <a:lstStyle>
            <a:lvl1pPr algn="r">
              <a:defRPr sz="1200"/>
            </a:lvl1pPr>
          </a:lstStyle>
          <a:p>
            <a:fld id="{6F1BB768-BF75-4E17-B14B-6817D163B8FF}" type="datetimeFigureOut">
              <a:rPr lang="en-US" smtClean="0"/>
              <a:t>12/19/2024</a:t>
            </a:fld>
            <a:endParaRPr lang="en-US"/>
          </a:p>
        </p:txBody>
      </p:sp>
      <p:sp>
        <p:nvSpPr>
          <p:cNvPr id="4" name="Footer Placeholder 3">
            <a:extLst>
              <a:ext uri="{FF2B5EF4-FFF2-40B4-BE49-F238E27FC236}">
                <a16:creationId xmlns:a16="http://schemas.microsoft.com/office/drawing/2014/main" id="{9876A5DF-C0DD-4147-A84E-91795A3862C1}"/>
              </a:ext>
            </a:extLst>
          </p:cNvPr>
          <p:cNvSpPr>
            <a:spLocks noGrp="1"/>
          </p:cNvSpPr>
          <p:nvPr>
            <p:ph type="ftr" sz="quarter" idx="2"/>
          </p:nvPr>
        </p:nvSpPr>
        <p:spPr>
          <a:xfrm>
            <a:off x="0" y="9377317"/>
            <a:ext cx="2971800" cy="495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AC9514A-EE9B-4F7D-AB1F-1671A5225563}"/>
              </a:ext>
            </a:extLst>
          </p:cNvPr>
          <p:cNvSpPr>
            <a:spLocks noGrp="1"/>
          </p:cNvSpPr>
          <p:nvPr>
            <p:ph type="sldNum" sz="quarter" idx="3"/>
          </p:nvPr>
        </p:nvSpPr>
        <p:spPr>
          <a:xfrm>
            <a:off x="3884613" y="9377317"/>
            <a:ext cx="2971800" cy="495347"/>
          </a:xfrm>
          <a:prstGeom prst="rect">
            <a:avLst/>
          </a:prstGeom>
        </p:spPr>
        <p:txBody>
          <a:bodyPr vert="horz" lIns="91440" tIns="45720" rIns="91440" bIns="45720" rtlCol="0" anchor="b"/>
          <a:lstStyle>
            <a:lvl1pPr algn="r">
              <a:defRPr sz="1200"/>
            </a:lvl1pPr>
          </a:lstStyle>
          <a:p>
            <a:fld id="{492E0364-576A-4527-935D-691C3B0B7570}" type="slidenum">
              <a:rPr lang="en-US" smtClean="0"/>
              <a:t>‹N°›</a:t>
            </a:fld>
            <a:endParaRPr lang="en-US"/>
          </a:p>
        </p:txBody>
      </p:sp>
    </p:spTree>
    <p:extLst>
      <p:ext uri="{BB962C8B-B14F-4D97-AF65-F5344CB8AC3E}">
        <p14:creationId xmlns:p14="http://schemas.microsoft.com/office/powerpoint/2010/main" val="2271443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5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5348"/>
          </a:xfrm>
          <a:prstGeom prst="rect">
            <a:avLst/>
          </a:prstGeom>
        </p:spPr>
        <p:txBody>
          <a:bodyPr vert="horz" lIns="91440" tIns="45720" rIns="91440" bIns="45720" rtlCol="0"/>
          <a:lstStyle>
            <a:lvl1pPr algn="r">
              <a:defRPr sz="1200"/>
            </a:lvl1pPr>
          </a:lstStyle>
          <a:p>
            <a:fld id="{3562A404-05CF-47D2-AF38-768EFBBE2F30}" type="datetimeFigureOut">
              <a:rPr lang="en-US" smtClean="0"/>
              <a:t>12/19/2024</a:t>
            </a:fld>
            <a:endParaRPr lang="en-US"/>
          </a:p>
        </p:txBody>
      </p:sp>
      <p:sp>
        <p:nvSpPr>
          <p:cNvPr id="4" name="Slide Image Placeholder 3"/>
          <p:cNvSpPr>
            <a:spLocks noGrp="1" noRot="1" noChangeAspect="1"/>
          </p:cNvSpPr>
          <p:nvPr>
            <p:ph type="sldImg" idx="2"/>
          </p:nvPr>
        </p:nvSpPr>
        <p:spPr>
          <a:xfrm>
            <a:off x="468313" y="1233488"/>
            <a:ext cx="5921375" cy="33321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51219"/>
            <a:ext cx="548640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7"/>
            <a:ext cx="2971800" cy="495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377317"/>
            <a:ext cx="2971800" cy="495347"/>
          </a:xfrm>
          <a:prstGeom prst="rect">
            <a:avLst/>
          </a:prstGeom>
        </p:spPr>
        <p:txBody>
          <a:bodyPr vert="horz" lIns="91440" tIns="45720" rIns="91440" bIns="45720" rtlCol="0" anchor="b"/>
          <a:lstStyle>
            <a:lvl1pPr algn="r">
              <a:defRPr sz="1200"/>
            </a:lvl1pPr>
          </a:lstStyle>
          <a:p>
            <a:fld id="{ECE48850-3BEA-4EE9-A67D-46D2D7AEBC5F}" type="slidenum">
              <a:rPr lang="en-US" smtClean="0"/>
              <a:t>‹N°›</a:t>
            </a:fld>
            <a:endParaRPr lang="en-US"/>
          </a:p>
        </p:txBody>
      </p:sp>
    </p:spTree>
    <p:extLst>
      <p:ext uri="{BB962C8B-B14F-4D97-AF65-F5344CB8AC3E}">
        <p14:creationId xmlns:p14="http://schemas.microsoft.com/office/powerpoint/2010/main" val="858449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CE48850-3BEA-4EE9-A67D-46D2D7AEBC5F}" type="slidenum">
              <a:rPr lang="en-US" smtClean="0"/>
              <a:t>13</a:t>
            </a:fld>
            <a:endParaRPr lang="en-US"/>
          </a:p>
        </p:txBody>
      </p:sp>
    </p:spTree>
    <p:extLst>
      <p:ext uri="{BB962C8B-B14F-4D97-AF65-F5344CB8AC3E}">
        <p14:creationId xmlns:p14="http://schemas.microsoft.com/office/powerpoint/2010/main" val="3511048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CE48850-3BEA-4EE9-A67D-46D2D7AEBC5F}" type="slidenum">
              <a:rPr lang="en-US" smtClean="0"/>
              <a:t>18</a:t>
            </a:fld>
            <a:endParaRPr lang="en-US"/>
          </a:p>
        </p:txBody>
      </p:sp>
    </p:spTree>
    <p:extLst>
      <p:ext uri="{BB962C8B-B14F-4D97-AF65-F5344CB8AC3E}">
        <p14:creationId xmlns:p14="http://schemas.microsoft.com/office/powerpoint/2010/main" val="1212048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5F97A-3675-4234-9020-6FBCA05A17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A4191D-FEDA-4E63-96BF-C4212B218C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AA860F-02DC-42F5-AD16-E5A95F2D1267}"/>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ACA0D919-3C07-4522-B1E7-EB78EA7A7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65B25-5D3C-4482-896E-F6FF9B53F8CA}"/>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3981804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AF10-3699-495A-8450-52D084AD26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98A72C-3C5D-4FFB-B026-0462DFD6A9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88318E-2350-416C-A431-3FCCDBBC9E24}"/>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227EAA48-DBD7-4885-A586-24DF2501C7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EDBDBB-99C1-4F0F-882F-EDC5D9C01579}"/>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199397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D0A04-82AC-498F-A527-B8085CC3F0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90056E-A378-4D81-AEDA-9EB55F838D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8F211-95D4-4925-873D-95208C989DB5}"/>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34156FD2-084B-457F-A45B-D1A9BDF30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A498A1-7557-400B-ADA4-BF93922FAF84}"/>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245797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0B173A-72FB-4A32-A457-F6EB4C5DDF8C}"/>
              </a:ext>
            </a:extLst>
          </p:cNvPr>
          <p:cNvSpPr>
            <a:spLocks noGrp="1"/>
          </p:cNvSpPr>
          <p:nvPr>
            <p:ph type="pic" sz="quarter" idx="13"/>
          </p:nvPr>
        </p:nvSpPr>
        <p:spPr>
          <a:xfrm>
            <a:off x="0" y="0"/>
            <a:ext cx="12192000" cy="6858000"/>
          </a:xfrm>
          <a:solidFill>
            <a:schemeClr val="bg1">
              <a:lumMod val="95000"/>
            </a:schemeClr>
          </a:solidFill>
        </p:spPr>
        <p:txBody>
          <a:bodyPr rtlCol="0">
            <a:normAutofit/>
          </a:bodyPr>
          <a:lstStyle>
            <a:lvl1pPr>
              <a:defRPr sz="1200"/>
            </a:lvl1pPr>
          </a:lstStyle>
          <a:p>
            <a:pPr lvl="0"/>
            <a:endParaRPr lang="en-US" noProof="0"/>
          </a:p>
        </p:txBody>
      </p:sp>
    </p:spTree>
    <p:extLst>
      <p:ext uri="{BB962C8B-B14F-4D97-AF65-F5344CB8AC3E}">
        <p14:creationId xmlns:p14="http://schemas.microsoft.com/office/powerpoint/2010/main" val="3965976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817A1C-6401-4BE7-9F60-5A8890A25489}"/>
              </a:ext>
            </a:extLst>
          </p:cNvPr>
          <p:cNvSpPr>
            <a:spLocks noGrp="1"/>
          </p:cNvSpPr>
          <p:nvPr>
            <p:ph type="pic" sz="quarter" idx="13"/>
          </p:nvPr>
        </p:nvSpPr>
        <p:spPr>
          <a:xfrm>
            <a:off x="6408869" y="-2"/>
            <a:ext cx="6121229" cy="6863308"/>
          </a:xfrm>
          <a:custGeom>
            <a:avLst/>
            <a:gdLst>
              <a:gd name="connsiteX0" fmla="*/ 751144 w 6121229"/>
              <a:gd name="connsiteY0" fmla="*/ 6468065 h 6863308"/>
              <a:gd name="connsiteX1" fmla="*/ 725290 w 6121229"/>
              <a:gd name="connsiteY1" fmla="*/ 6535226 h 6863308"/>
              <a:gd name="connsiteX2" fmla="*/ 740608 w 6121229"/>
              <a:gd name="connsiteY2" fmla="*/ 6498521 h 6863308"/>
              <a:gd name="connsiteX3" fmla="*/ 878471 w 6121229"/>
              <a:gd name="connsiteY3" fmla="*/ 6092865 h 6863308"/>
              <a:gd name="connsiteX4" fmla="*/ 861740 w 6121229"/>
              <a:gd name="connsiteY4" fmla="*/ 6148341 h 6863308"/>
              <a:gd name="connsiteX5" fmla="*/ 867531 w 6121229"/>
              <a:gd name="connsiteY5" fmla="*/ 6131597 h 6863308"/>
              <a:gd name="connsiteX6" fmla="*/ 981862 w 6121229"/>
              <a:gd name="connsiteY6" fmla="*/ 5723018 h 6863308"/>
              <a:gd name="connsiteX7" fmla="*/ 966632 w 6121229"/>
              <a:gd name="connsiteY7" fmla="*/ 5780733 h 6863308"/>
              <a:gd name="connsiteX8" fmla="*/ 977698 w 6121229"/>
              <a:gd name="connsiteY8" fmla="*/ 5741551 h 6863308"/>
              <a:gd name="connsiteX9" fmla="*/ 1077917 w 6121229"/>
              <a:gd name="connsiteY9" fmla="*/ 5284642 h 6863308"/>
              <a:gd name="connsiteX10" fmla="*/ 1062340 w 6121229"/>
              <a:gd name="connsiteY10" fmla="*/ 5364868 h 6863308"/>
              <a:gd name="connsiteX11" fmla="*/ 1070099 w 6121229"/>
              <a:gd name="connsiteY11" fmla="*/ 5330338 h 6863308"/>
              <a:gd name="connsiteX12" fmla="*/ 1038522 w 6121229"/>
              <a:gd name="connsiteY12" fmla="*/ 1549155 h 6863308"/>
              <a:gd name="connsiteX13" fmla="*/ 1056129 w 6121229"/>
              <a:gd name="connsiteY13" fmla="*/ 1633855 h 6863308"/>
              <a:gd name="connsiteX14" fmla="*/ 1047284 w 6121229"/>
              <a:gd name="connsiteY14" fmla="*/ 1585521 h 6863308"/>
              <a:gd name="connsiteX15" fmla="*/ 930570 w 6121229"/>
              <a:gd name="connsiteY15" fmla="*/ 1111802 h 6863308"/>
              <a:gd name="connsiteX16" fmla="*/ 947746 w 6121229"/>
              <a:gd name="connsiteY16" fmla="*/ 1172365 h 6863308"/>
              <a:gd name="connsiteX17" fmla="*/ 943039 w 6121229"/>
              <a:gd name="connsiteY17" fmla="*/ 1152825 h 6863308"/>
              <a:gd name="connsiteX18" fmla="*/ 812543 w 6121229"/>
              <a:gd name="connsiteY18" fmla="*/ 727515 h 6863308"/>
              <a:gd name="connsiteX19" fmla="*/ 831384 w 6121229"/>
              <a:gd name="connsiteY19" fmla="*/ 785480 h 6863308"/>
              <a:gd name="connsiteX20" fmla="*/ 819047 w 6121229"/>
              <a:gd name="connsiteY20" fmla="*/ 744892 h 6863308"/>
              <a:gd name="connsiteX21" fmla="*/ 659418 w 6121229"/>
              <a:gd name="connsiteY21" fmla="*/ 326637 h 6863308"/>
              <a:gd name="connsiteX22" fmla="*/ 688405 w 6121229"/>
              <a:gd name="connsiteY22" fmla="*/ 395920 h 6863308"/>
              <a:gd name="connsiteX23" fmla="*/ 676557 w 6121229"/>
              <a:gd name="connsiteY23" fmla="*/ 364272 h 6863308"/>
              <a:gd name="connsiteX24" fmla="*/ 0 w 6121229"/>
              <a:gd name="connsiteY24" fmla="*/ 0 h 6863308"/>
              <a:gd name="connsiteX25" fmla="*/ 509594 w 6121229"/>
              <a:gd name="connsiteY25" fmla="*/ 0 h 6863308"/>
              <a:gd name="connsiteX26" fmla="*/ 509594 w 6121229"/>
              <a:gd name="connsiteY26" fmla="*/ 1 h 6863308"/>
              <a:gd name="connsiteX27" fmla="*/ 6121229 w 6121229"/>
              <a:gd name="connsiteY27" fmla="*/ 1 h 6863308"/>
              <a:gd name="connsiteX28" fmla="*/ 6121229 w 6121229"/>
              <a:gd name="connsiteY28" fmla="*/ 105723 h 6863308"/>
              <a:gd name="connsiteX29" fmla="*/ 6121229 w 6121229"/>
              <a:gd name="connsiteY29" fmla="*/ 6853952 h 6863308"/>
              <a:gd name="connsiteX30" fmla="*/ 6121229 w 6121229"/>
              <a:gd name="connsiteY30" fmla="*/ 6863308 h 6863308"/>
              <a:gd name="connsiteX31" fmla="*/ 586806 w 6121229"/>
              <a:gd name="connsiteY31" fmla="*/ 6863308 h 6863308"/>
              <a:gd name="connsiteX32" fmla="*/ 589383 w 6121229"/>
              <a:gd name="connsiteY32" fmla="*/ 6858000 h 6863308"/>
              <a:gd name="connsiteX33" fmla="*/ 111408 w 6121229"/>
              <a:gd name="connsiteY33" fmla="*/ 6858000 h 6863308"/>
              <a:gd name="connsiteX34" fmla="*/ 245859 w 6121229"/>
              <a:gd name="connsiteY34" fmla="*/ 6658982 h 6863308"/>
              <a:gd name="connsiteX35" fmla="*/ 1170846 w 6121229"/>
              <a:gd name="connsiteY35" fmla="*/ 4586423 h 6863308"/>
              <a:gd name="connsiteX36" fmla="*/ 1194736 w 6121229"/>
              <a:gd name="connsiteY36" fmla="*/ 4475783 h 6863308"/>
              <a:gd name="connsiteX37" fmla="*/ 1194736 w 6121229"/>
              <a:gd name="connsiteY37" fmla="*/ 4475773 h 6863308"/>
              <a:gd name="connsiteX38" fmla="*/ 1194736 w 6121229"/>
              <a:gd name="connsiteY38" fmla="*/ 4475776 h 6863308"/>
              <a:gd name="connsiteX39" fmla="*/ 1197567 w 6121229"/>
              <a:gd name="connsiteY39" fmla="*/ 4452236 h 6863308"/>
              <a:gd name="connsiteX40" fmla="*/ 1226436 w 6121229"/>
              <a:gd name="connsiteY40" fmla="*/ 4047770 h 6863308"/>
              <a:gd name="connsiteX41" fmla="*/ 1230613 w 6121229"/>
              <a:gd name="connsiteY41" fmla="*/ 3989264 h 6863308"/>
              <a:gd name="connsiteX42" fmla="*/ 1239096 w 6121229"/>
              <a:gd name="connsiteY42" fmla="*/ 3629703 h 6863308"/>
              <a:gd name="connsiteX43" fmla="*/ 1241851 w 6121229"/>
              <a:gd name="connsiteY43" fmla="*/ 3512950 h 6863308"/>
              <a:gd name="connsiteX44" fmla="*/ 1229067 w 6121229"/>
              <a:gd name="connsiteY44" fmla="*/ 3006695 h 6863308"/>
              <a:gd name="connsiteX45" fmla="*/ 1221168 w 6121229"/>
              <a:gd name="connsiteY45" fmla="*/ 2903180 h 6863308"/>
              <a:gd name="connsiteX46" fmla="*/ 1191546 w 6121229"/>
              <a:gd name="connsiteY46" fmla="*/ 2515004 h 6863308"/>
              <a:gd name="connsiteX47" fmla="*/ 1179840 w 6121229"/>
              <a:gd name="connsiteY47" fmla="*/ 2423955 h 6863308"/>
              <a:gd name="connsiteX48" fmla="*/ 1179842 w 6121229"/>
              <a:gd name="connsiteY48" fmla="*/ 2423957 h 6863308"/>
              <a:gd name="connsiteX49" fmla="*/ 1134111 w 6121229"/>
              <a:gd name="connsiteY49" fmla="*/ 2068232 h 6863308"/>
              <a:gd name="connsiteX50" fmla="*/ 1179840 w 6121229"/>
              <a:gd name="connsiteY50" fmla="*/ 2423955 h 6863308"/>
              <a:gd name="connsiteX51" fmla="*/ 1152995 w 6121229"/>
              <a:gd name="connsiteY51" fmla="*/ 2308014 h 6863308"/>
              <a:gd name="connsiteX52" fmla="*/ 104675 w 6121229"/>
              <a:gd name="connsiteY52" fmla="*/ 139926 h 686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121229" h="6863308">
                <a:moveTo>
                  <a:pt x="751144" y="6468065"/>
                </a:moveTo>
                <a:lnTo>
                  <a:pt x="725290" y="6535226"/>
                </a:lnTo>
                <a:lnTo>
                  <a:pt x="740608" y="6498521"/>
                </a:lnTo>
                <a:close/>
                <a:moveTo>
                  <a:pt x="878471" y="6092865"/>
                </a:moveTo>
                <a:lnTo>
                  <a:pt x="861740" y="6148341"/>
                </a:lnTo>
                <a:lnTo>
                  <a:pt x="867531" y="6131597"/>
                </a:lnTo>
                <a:close/>
                <a:moveTo>
                  <a:pt x="981862" y="5723018"/>
                </a:moveTo>
                <a:lnTo>
                  <a:pt x="966632" y="5780733"/>
                </a:lnTo>
                <a:lnTo>
                  <a:pt x="977698" y="5741551"/>
                </a:lnTo>
                <a:close/>
                <a:moveTo>
                  <a:pt x="1077917" y="5284642"/>
                </a:moveTo>
                <a:lnTo>
                  <a:pt x="1062340" y="5364868"/>
                </a:lnTo>
                <a:lnTo>
                  <a:pt x="1070099" y="5330338"/>
                </a:lnTo>
                <a:close/>
                <a:moveTo>
                  <a:pt x="1038522" y="1549155"/>
                </a:moveTo>
                <a:lnTo>
                  <a:pt x="1056129" y="1633855"/>
                </a:lnTo>
                <a:lnTo>
                  <a:pt x="1047284" y="1585521"/>
                </a:lnTo>
                <a:close/>
                <a:moveTo>
                  <a:pt x="930570" y="1111802"/>
                </a:moveTo>
                <a:lnTo>
                  <a:pt x="947746" y="1172365"/>
                </a:lnTo>
                <a:lnTo>
                  <a:pt x="943039" y="1152825"/>
                </a:lnTo>
                <a:close/>
                <a:moveTo>
                  <a:pt x="812543" y="727515"/>
                </a:moveTo>
                <a:lnTo>
                  <a:pt x="831384" y="785480"/>
                </a:lnTo>
                <a:lnTo>
                  <a:pt x="819047" y="744892"/>
                </a:lnTo>
                <a:close/>
                <a:moveTo>
                  <a:pt x="659418" y="326637"/>
                </a:moveTo>
                <a:lnTo>
                  <a:pt x="688405" y="395920"/>
                </a:lnTo>
                <a:lnTo>
                  <a:pt x="676557" y="364272"/>
                </a:lnTo>
                <a:close/>
                <a:moveTo>
                  <a:pt x="0" y="0"/>
                </a:moveTo>
                <a:lnTo>
                  <a:pt x="509594" y="0"/>
                </a:lnTo>
                <a:lnTo>
                  <a:pt x="509594" y="1"/>
                </a:lnTo>
                <a:lnTo>
                  <a:pt x="6121229" y="1"/>
                </a:lnTo>
                <a:lnTo>
                  <a:pt x="6121229" y="105723"/>
                </a:lnTo>
                <a:cubicBezTo>
                  <a:pt x="6121229" y="1025379"/>
                  <a:pt x="6121229" y="2926001"/>
                  <a:pt x="6121229" y="6853952"/>
                </a:cubicBezTo>
                <a:lnTo>
                  <a:pt x="6121229" y="6863308"/>
                </a:lnTo>
                <a:lnTo>
                  <a:pt x="586806" y="6863308"/>
                </a:lnTo>
                <a:lnTo>
                  <a:pt x="589383" y="6858000"/>
                </a:lnTo>
                <a:lnTo>
                  <a:pt x="111408" y="6858000"/>
                </a:lnTo>
                <a:lnTo>
                  <a:pt x="245859" y="6658982"/>
                </a:lnTo>
                <a:cubicBezTo>
                  <a:pt x="627175" y="6075968"/>
                  <a:pt x="984657" y="5368177"/>
                  <a:pt x="1170846" y="4586423"/>
                </a:cubicBezTo>
                <a:lnTo>
                  <a:pt x="1194736" y="4475783"/>
                </a:lnTo>
                <a:lnTo>
                  <a:pt x="1194736" y="4475773"/>
                </a:lnTo>
                <a:lnTo>
                  <a:pt x="1194736" y="4475776"/>
                </a:lnTo>
                <a:lnTo>
                  <a:pt x="1197567" y="4452236"/>
                </a:lnTo>
                <a:lnTo>
                  <a:pt x="1226436" y="4047770"/>
                </a:lnTo>
                <a:lnTo>
                  <a:pt x="1230613" y="3989264"/>
                </a:lnTo>
                <a:lnTo>
                  <a:pt x="1239096" y="3629703"/>
                </a:lnTo>
                <a:lnTo>
                  <a:pt x="1241851" y="3512950"/>
                </a:lnTo>
                <a:lnTo>
                  <a:pt x="1229067" y="3006695"/>
                </a:lnTo>
                <a:lnTo>
                  <a:pt x="1221168" y="2903180"/>
                </a:lnTo>
                <a:lnTo>
                  <a:pt x="1191546" y="2515004"/>
                </a:lnTo>
                <a:lnTo>
                  <a:pt x="1179840" y="2423955"/>
                </a:lnTo>
                <a:lnTo>
                  <a:pt x="1179842" y="2423957"/>
                </a:lnTo>
                <a:lnTo>
                  <a:pt x="1134111" y="2068232"/>
                </a:lnTo>
                <a:lnTo>
                  <a:pt x="1179840" y="2423955"/>
                </a:lnTo>
                <a:lnTo>
                  <a:pt x="1152995" y="2308014"/>
                </a:lnTo>
                <a:cubicBezTo>
                  <a:pt x="941982" y="1482198"/>
                  <a:pt x="536833" y="738739"/>
                  <a:pt x="104675" y="139926"/>
                </a:cubicBezTo>
                <a:close/>
              </a:path>
            </a:pathLst>
          </a:custGeom>
          <a:solidFill>
            <a:schemeClr val="bg1">
              <a:lumMod val="95000"/>
            </a:schemeClr>
          </a:solidFill>
          <a:ln>
            <a:noFill/>
          </a:ln>
        </p:spPr>
        <p:txBody>
          <a:bodyPr wrap="square">
            <a:noAutofit/>
          </a:bodyPr>
          <a:lstStyle>
            <a:lvl1pPr>
              <a:defRPr sz="1400"/>
            </a:lvl1pPr>
          </a:lstStyle>
          <a:p>
            <a:endParaRPr lang="en-US"/>
          </a:p>
        </p:txBody>
      </p:sp>
      <p:sp>
        <p:nvSpPr>
          <p:cNvPr id="2" name="Date Placeholder 1"/>
          <p:cNvSpPr>
            <a:spLocks noGrp="1"/>
          </p:cNvSpPr>
          <p:nvPr>
            <p:ph type="dt" sz="half" idx="10"/>
          </p:nvPr>
        </p:nvSpPr>
        <p:spPr/>
        <p:txBody>
          <a:bodyPr/>
          <a:lstStyle/>
          <a:p>
            <a:fld id="{610FEA11-81CF-40A9-9A70-48761EDD7759}"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1443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BC466-504C-487A-9ECF-AF8B65837A03}"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24285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3_Blank">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B581307-A52A-43B4-BDAE-E1DFE02A4137}"/>
              </a:ext>
            </a:extLst>
          </p:cNvPr>
          <p:cNvSpPr>
            <a:spLocks noGrp="1"/>
          </p:cNvSpPr>
          <p:nvPr>
            <p:ph type="pic" sz="quarter" idx="15"/>
          </p:nvPr>
        </p:nvSpPr>
        <p:spPr>
          <a:xfrm>
            <a:off x="5087840" y="0"/>
            <a:ext cx="7104160" cy="6858000"/>
          </a:xfrm>
          <a:custGeom>
            <a:avLst/>
            <a:gdLst>
              <a:gd name="connsiteX0" fmla="*/ 1681029 w 7104160"/>
              <a:gd name="connsiteY0" fmla="*/ 0 h 6858000"/>
              <a:gd name="connsiteX1" fmla="*/ 7104160 w 7104160"/>
              <a:gd name="connsiteY1" fmla="*/ 0 h 6858000"/>
              <a:gd name="connsiteX2" fmla="*/ 7104160 w 7104160"/>
              <a:gd name="connsiteY2" fmla="*/ 6858000 h 6858000"/>
              <a:gd name="connsiteX3" fmla="*/ 1862792 w 7104160"/>
              <a:gd name="connsiteY3" fmla="*/ 6858000 h 6858000"/>
              <a:gd name="connsiteX4" fmla="*/ 1768004 w 7104160"/>
              <a:gd name="connsiteY4" fmla="*/ 6758342 h 6858000"/>
              <a:gd name="connsiteX5" fmla="*/ 0 w 7104160"/>
              <a:gd name="connsiteY5" fmla="*/ 3356710 h 6858000"/>
              <a:gd name="connsiteX6" fmla="*/ 1594270 w 7104160"/>
              <a:gd name="connsiteY6" fmla="*/ 10246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4160" h="6858000">
                <a:moveTo>
                  <a:pt x="1681029" y="0"/>
                </a:moveTo>
                <a:lnTo>
                  <a:pt x="7104160" y="0"/>
                </a:lnTo>
                <a:lnTo>
                  <a:pt x="7104160" y="6858000"/>
                </a:lnTo>
                <a:lnTo>
                  <a:pt x="1862792" y="6858000"/>
                </a:lnTo>
                <a:lnTo>
                  <a:pt x="1768004" y="6758342"/>
                </a:lnTo>
                <a:cubicBezTo>
                  <a:pt x="1071930" y="6020439"/>
                  <a:pt x="0" y="4770265"/>
                  <a:pt x="0" y="3356710"/>
                </a:cubicBezTo>
                <a:cubicBezTo>
                  <a:pt x="0" y="2030291"/>
                  <a:pt x="962920" y="849101"/>
                  <a:pt x="1594270" y="102461"/>
                </a:cubicBezTo>
                <a:close/>
              </a:path>
            </a:pathLst>
          </a:custGeom>
          <a:solidFill>
            <a:schemeClr val="bg1">
              <a:lumMod val="95000"/>
            </a:schemeClr>
          </a:solidFill>
        </p:spPr>
        <p:txBody>
          <a:bodyPr wrap="square">
            <a:noAutofit/>
          </a:bodyPr>
          <a:lstStyle>
            <a:lvl1pPr>
              <a:defRPr sz="1200"/>
            </a:lvl1pPr>
          </a:lstStyle>
          <a:p>
            <a:endParaRPr lang="en-US"/>
          </a:p>
        </p:txBody>
      </p:sp>
      <p:sp>
        <p:nvSpPr>
          <p:cNvPr id="2" name="Date Placeholder 1"/>
          <p:cNvSpPr>
            <a:spLocks noGrp="1"/>
          </p:cNvSpPr>
          <p:nvPr>
            <p:ph type="dt" sz="half" idx="10"/>
          </p:nvPr>
        </p:nvSpPr>
        <p:spPr/>
        <p:txBody>
          <a:bodyPr/>
          <a:lstStyle/>
          <a:p>
            <a:fld id="{F88BC466-504C-487A-9ECF-AF8B65837A03}"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41495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4_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ED12FA16-2A1F-4164-B800-E1F588E0041F}"/>
              </a:ext>
            </a:extLst>
          </p:cNvPr>
          <p:cNvSpPr>
            <a:spLocks noGrp="1"/>
          </p:cNvSpPr>
          <p:nvPr>
            <p:ph type="pic" sz="quarter" idx="13"/>
          </p:nvPr>
        </p:nvSpPr>
        <p:spPr>
          <a:xfrm>
            <a:off x="-73571" y="0"/>
            <a:ext cx="4832322" cy="6858000"/>
          </a:xfrm>
          <a:custGeom>
            <a:avLst/>
            <a:gdLst>
              <a:gd name="connsiteX0" fmla="*/ 0 w 4832322"/>
              <a:gd name="connsiteY0" fmla="*/ 0 h 6858000"/>
              <a:gd name="connsiteX1" fmla="*/ 3983421 w 4832322"/>
              <a:gd name="connsiteY1" fmla="*/ 0 h 6858000"/>
              <a:gd name="connsiteX2" fmla="*/ 3752193 w 4832322"/>
              <a:gd name="connsiteY2" fmla="*/ 6858000 h 6858000"/>
              <a:gd name="connsiteX3" fmla="*/ 0 w 483232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32322" h="6858000">
                <a:moveTo>
                  <a:pt x="0" y="0"/>
                </a:moveTo>
                <a:lnTo>
                  <a:pt x="3983421" y="0"/>
                </a:lnTo>
                <a:cubicBezTo>
                  <a:pt x="5524938" y="2317531"/>
                  <a:pt x="4670096" y="5150069"/>
                  <a:pt x="3752193" y="6858000"/>
                </a:cubicBezTo>
                <a:lnTo>
                  <a:pt x="0" y="6858000"/>
                </a:lnTo>
                <a:close/>
              </a:path>
            </a:pathLst>
          </a:custGeom>
          <a:solidFill>
            <a:schemeClr val="bg1">
              <a:lumMod val="95000"/>
            </a:schemeClr>
          </a:solidFill>
        </p:spPr>
        <p:txBody>
          <a:bodyPr wrap="square">
            <a:noAutofit/>
          </a:bodyPr>
          <a:lstStyle>
            <a:lvl1pPr>
              <a:defRPr sz="1200"/>
            </a:lvl1pPr>
          </a:lstStyle>
          <a:p>
            <a:endParaRPr lang="en-US"/>
          </a:p>
        </p:txBody>
      </p:sp>
      <p:sp>
        <p:nvSpPr>
          <p:cNvPr id="2" name="Date Placeholder 1"/>
          <p:cNvSpPr>
            <a:spLocks noGrp="1"/>
          </p:cNvSpPr>
          <p:nvPr>
            <p:ph type="dt" sz="half" idx="10"/>
          </p:nvPr>
        </p:nvSpPr>
        <p:spPr/>
        <p:txBody>
          <a:bodyPr/>
          <a:lstStyle/>
          <a:p>
            <a:fld id="{F88BC466-504C-487A-9ECF-AF8B65837A03}"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13" name="Picture Placeholder 12">
            <a:extLst>
              <a:ext uri="{FF2B5EF4-FFF2-40B4-BE49-F238E27FC236}">
                <a16:creationId xmlns:a16="http://schemas.microsoft.com/office/drawing/2014/main" id="{911637B9-3335-4DAF-ABCD-019A9BB75B3E}"/>
              </a:ext>
            </a:extLst>
          </p:cNvPr>
          <p:cNvSpPr>
            <a:spLocks noGrp="1"/>
          </p:cNvSpPr>
          <p:nvPr>
            <p:ph type="pic" sz="quarter" idx="16"/>
          </p:nvPr>
        </p:nvSpPr>
        <p:spPr>
          <a:xfrm>
            <a:off x="3686338" y="772705"/>
            <a:ext cx="1891862" cy="1891862"/>
          </a:xfrm>
          <a:custGeom>
            <a:avLst/>
            <a:gdLst>
              <a:gd name="connsiteX0" fmla="*/ 945931 w 1891862"/>
              <a:gd name="connsiteY0" fmla="*/ 0 h 1891862"/>
              <a:gd name="connsiteX1" fmla="*/ 1891862 w 1891862"/>
              <a:gd name="connsiteY1" fmla="*/ 945931 h 1891862"/>
              <a:gd name="connsiteX2" fmla="*/ 945931 w 1891862"/>
              <a:gd name="connsiteY2" fmla="*/ 1891862 h 1891862"/>
              <a:gd name="connsiteX3" fmla="*/ 0 w 1891862"/>
              <a:gd name="connsiteY3" fmla="*/ 945931 h 1891862"/>
              <a:gd name="connsiteX4" fmla="*/ 945931 w 1891862"/>
              <a:gd name="connsiteY4" fmla="*/ 0 h 1891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1862" h="1891862">
                <a:moveTo>
                  <a:pt x="945931" y="0"/>
                </a:moveTo>
                <a:cubicBezTo>
                  <a:pt x="1468354" y="0"/>
                  <a:pt x="1891862" y="423508"/>
                  <a:pt x="1891862" y="945931"/>
                </a:cubicBezTo>
                <a:cubicBezTo>
                  <a:pt x="1891862" y="1468354"/>
                  <a:pt x="1468354" y="1891862"/>
                  <a:pt x="945931" y="1891862"/>
                </a:cubicBezTo>
                <a:cubicBezTo>
                  <a:pt x="423508" y="1891862"/>
                  <a:pt x="0" y="1468354"/>
                  <a:pt x="0" y="945931"/>
                </a:cubicBezTo>
                <a:cubicBezTo>
                  <a:pt x="0" y="423508"/>
                  <a:pt x="423508" y="0"/>
                  <a:pt x="945931" y="0"/>
                </a:cubicBezTo>
                <a:close/>
              </a:path>
            </a:pathLst>
          </a:custGeom>
          <a:solidFill>
            <a:schemeClr val="bg1">
              <a:lumMod val="95000"/>
            </a:schemeClr>
          </a:solidFill>
          <a:ln w="57150">
            <a:solidFill>
              <a:schemeClr val="bg1"/>
            </a:solidFill>
          </a:ln>
        </p:spPr>
        <p:txBody>
          <a:bodyPr wrap="square">
            <a:noAutofit/>
          </a:bodyPr>
          <a:lstStyle>
            <a:lvl1pPr>
              <a:defRPr sz="1200"/>
            </a:lvl1pPr>
          </a:lstStyle>
          <a:p>
            <a:endParaRPr lang="en-US"/>
          </a:p>
        </p:txBody>
      </p:sp>
    </p:spTree>
    <p:extLst>
      <p:ext uri="{BB962C8B-B14F-4D97-AF65-F5344CB8AC3E}">
        <p14:creationId xmlns:p14="http://schemas.microsoft.com/office/powerpoint/2010/main" val="228200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5_Blank">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F0AA5804-79D6-4133-B2A2-F0D957CC2DF1}"/>
              </a:ext>
            </a:extLst>
          </p:cNvPr>
          <p:cNvSpPr>
            <a:spLocks noGrp="1"/>
          </p:cNvSpPr>
          <p:nvPr>
            <p:ph type="pic" sz="quarter" idx="13"/>
          </p:nvPr>
        </p:nvSpPr>
        <p:spPr>
          <a:xfrm>
            <a:off x="0" y="0"/>
            <a:ext cx="5720576" cy="5843240"/>
          </a:xfrm>
          <a:custGeom>
            <a:avLst/>
            <a:gdLst>
              <a:gd name="connsiteX0" fmla="*/ 0 w 5720576"/>
              <a:gd name="connsiteY0" fmla="*/ 0 h 5843240"/>
              <a:gd name="connsiteX1" fmla="*/ 5077852 w 5720576"/>
              <a:gd name="connsiteY1" fmla="*/ 0 h 5843240"/>
              <a:gd name="connsiteX2" fmla="*/ 5080965 w 5720576"/>
              <a:gd name="connsiteY2" fmla="*/ 4163 h 5843240"/>
              <a:gd name="connsiteX3" fmla="*/ 5720576 w 5720576"/>
              <a:gd name="connsiteY3" fmla="*/ 2098104 h 5843240"/>
              <a:gd name="connsiteX4" fmla="*/ 1975440 w 5720576"/>
              <a:gd name="connsiteY4" fmla="*/ 5843240 h 5843240"/>
              <a:gd name="connsiteX5" fmla="*/ 190286 w 5720576"/>
              <a:gd name="connsiteY5" fmla="*/ 5391222 h 5843240"/>
              <a:gd name="connsiteX6" fmla="*/ 0 w 5720576"/>
              <a:gd name="connsiteY6" fmla="*/ 5275620 h 5843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0576" h="5843240">
                <a:moveTo>
                  <a:pt x="0" y="0"/>
                </a:moveTo>
                <a:lnTo>
                  <a:pt x="5077852" y="0"/>
                </a:lnTo>
                <a:lnTo>
                  <a:pt x="5080965" y="4163"/>
                </a:lnTo>
                <a:cubicBezTo>
                  <a:pt x="5484783" y="601891"/>
                  <a:pt x="5720576" y="1322461"/>
                  <a:pt x="5720576" y="2098104"/>
                </a:cubicBezTo>
                <a:cubicBezTo>
                  <a:pt x="5720576" y="4166485"/>
                  <a:pt x="4043821" y="5843240"/>
                  <a:pt x="1975440" y="5843240"/>
                </a:cubicBezTo>
                <a:cubicBezTo>
                  <a:pt x="1329071" y="5843240"/>
                  <a:pt x="720947" y="5679495"/>
                  <a:pt x="190286" y="5391222"/>
                </a:cubicBezTo>
                <a:lnTo>
                  <a:pt x="0" y="5275620"/>
                </a:ln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2" name="Date Placeholder 1"/>
          <p:cNvSpPr>
            <a:spLocks noGrp="1"/>
          </p:cNvSpPr>
          <p:nvPr>
            <p:ph type="dt" sz="half" idx="10"/>
          </p:nvPr>
        </p:nvSpPr>
        <p:spPr/>
        <p:txBody>
          <a:bodyPr/>
          <a:lstStyle/>
          <a:p>
            <a:fld id="{F88BC466-504C-487A-9ECF-AF8B65837A03}"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48264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5_Title and Conten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995AE60-BFA1-4DC7-B32F-88A006FAEF86}"/>
              </a:ext>
            </a:extLst>
          </p:cNvPr>
          <p:cNvSpPr>
            <a:spLocks noGrp="1"/>
          </p:cNvSpPr>
          <p:nvPr>
            <p:ph type="pic" sz="quarter" idx="13"/>
          </p:nvPr>
        </p:nvSpPr>
        <p:spPr>
          <a:xfrm>
            <a:off x="-1" y="1"/>
            <a:ext cx="12192001" cy="6155439"/>
          </a:xfrm>
          <a:custGeom>
            <a:avLst/>
            <a:gdLst>
              <a:gd name="connsiteX0" fmla="*/ 0 w 12192001"/>
              <a:gd name="connsiteY0" fmla="*/ 0 h 6155439"/>
              <a:gd name="connsiteX1" fmla="*/ 12192001 w 12192001"/>
              <a:gd name="connsiteY1" fmla="*/ 0 h 6155439"/>
              <a:gd name="connsiteX2" fmla="*/ 12192001 w 12192001"/>
              <a:gd name="connsiteY2" fmla="*/ 864621 h 6155439"/>
              <a:gd name="connsiteX3" fmla="*/ 12192001 w 12192001"/>
              <a:gd name="connsiteY3" fmla="*/ 1131375 h 6155439"/>
              <a:gd name="connsiteX4" fmla="*/ 12192001 w 12192001"/>
              <a:gd name="connsiteY4" fmla="*/ 1678323 h 6155439"/>
              <a:gd name="connsiteX5" fmla="*/ 2484605 w 12192001"/>
              <a:gd name="connsiteY5" fmla="*/ 6040600 h 6155439"/>
              <a:gd name="connsiteX6" fmla="*/ 761584 w 12192001"/>
              <a:gd name="connsiteY6" fmla="*/ 5386017 h 6155439"/>
              <a:gd name="connsiteX7" fmla="*/ 0 w 12192001"/>
              <a:gd name="connsiteY7" fmla="*/ 3691261 h 6155439"/>
              <a:gd name="connsiteX8" fmla="*/ 0 w 12192001"/>
              <a:gd name="connsiteY8" fmla="*/ 1131375 h 6155439"/>
              <a:gd name="connsiteX9" fmla="*/ 0 w 12192001"/>
              <a:gd name="connsiteY9" fmla="*/ 864621 h 6155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1" h="6155439">
                <a:moveTo>
                  <a:pt x="0" y="0"/>
                </a:moveTo>
                <a:lnTo>
                  <a:pt x="12192001" y="0"/>
                </a:lnTo>
                <a:lnTo>
                  <a:pt x="12192001" y="864621"/>
                </a:lnTo>
                <a:lnTo>
                  <a:pt x="12192001" y="1131375"/>
                </a:lnTo>
                <a:lnTo>
                  <a:pt x="12192001" y="1678323"/>
                </a:lnTo>
                <a:lnTo>
                  <a:pt x="2484605" y="6040600"/>
                </a:lnTo>
                <a:cubicBezTo>
                  <a:pt x="1828049" y="6335641"/>
                  <a:pt x="1056625" y="6042574"/>
                  <a:pt x="761584" y="5386017"/>
                </a:cubicBezTo>
                <a:lnTo>
                  <a:pt x="0" y="3691261"/>
                </a:lnTo>
                <a:lnTo>
                  <a:pt x="0" y="1131375"/>
                </a:lnTo>
                <a:lnTo>
                  <a:pt x="0" y="864621"/>
                </a:ln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3" name="Date Placeholder 3">
            <a:extLst>
              <a:ext uri="{FF2B5EF4-FFF2-40B4-BE49-F238E27FC236}">
                <a16:creationId xmlns:a16="http://schemas.microsoft.com/office/drawing/2014/main" id="{38540739-EC53-4A0E-BF34-E2EF5DC073E0}"/>
              </a:ext>
            </a:extLst>
          </p:cNvPr>
          <p:cNvSpPr>
            <a:spLocks noGrp="1"/>
          </p:cNvSpPr>
          <p:nvPr>
            <p:ph type="dt" sz="half" idx="14"/>
          </p:nvPr>
        </p:nvSpPr>
        <p:spPr/>
        <p:txBody>
          <a:bodyPr/>
          <a:lstStyle>
            <a:lvl1pPr>
              <a:defRPr/>
            </a:lvl1pPr>
          </a:lstStyle>
          <a:p>
            <a:pPr>
              <a:defRPr/>
            </a:pPr>
            <a:fld id="{748279E3-F572-4CAE-AD78-F7F191253060}" type="datetimeFigureOut">
              <a:rPr lang="en-US"/>
              <a:pPr>
                <a:defRPr/>
              </a:pPr>
              <a:t>12/19/2024</a:t>
            </a:fld>
            <a:endParaRPr lang="en-US"/>
          </a:p>
        </p:txBody>
      </p:sp>
      <p:sp>
        <p:nvSpPr>
          <p:cNvPr id="4" name="Footer Placeholder 4">
            <a:extLst>
              <a:ext uri="{FF2B5EF4-FFF2-40B4-BE49-F238E27FC236}">
                <a16:creationId xmlns:a16="http://schemas.microsoft.com/office/drawing/2014/main" id="{A24EE609-9F80-4F34-923B-48FD3B4DD94D}"/>
              </a:ext>
            </a:extLst>
          </p:cNvPr>
          <p:cNvSpPr>
            <a:spLocks noGrp="1"/>
          </p:cNvSpPr>
          <p:nvPr>
            <p:ph type="ftr" sz="quarter" idx="15"/>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8B5AC9A-5702-4A71-96F5-7B2F865A2086}"/>
              </a:ext>
            </a:extLst>
          </p:cNvPr>
          <p:cNvSpPr>
            <a:spLocks noGrp="1"/>
          </p:cNvSpPr>
          <p:nvPr>
            <p:ph type="sldNum" sz="quarter" idx="16"/>
          </p:nvPr>
        </p:nvSpPr>
        <p:spPr/>
        <p:txBody>
          <a:bodyPr/>
          <a:lstStyle>
            <a:lvl1pPr>
              <a:defRPr/>
            </a:lvl1pPr>
          </a:lstStyle>
          <a:p>
            <a:pPr>
              <a:defRPr/>
            </a:pPr>
            <a:fld id="{CA74B86D-31D4-4D71-B5CB-D4DFF2B32A88}" type="slidenum">
              <a:rPr lang="en-US"/>
              <a:pPr>
                <a:defRPr/>
              </a:pPr>
              <a:t>‹N°›</a:t>
            </a:fld>
            <a:endParaRPr lang="en-US"/>
          </a:p>
        </p:txBody>
      </p:sp>
    </p:spTree>
    <p:extLst>
      <p:ext uri="{BB962C8B-B14F-4D97-AF65-F5344CB8AC3E}">
        <p14:creationId xmlns:p14="http://schemas.microsoft.com/office/powerpoint/2010/main" val="4050630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12">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3074DA2-334E-4134-9E90-3BD3EE3DCCAD}"/>
              </a:ext>
            </a:extLst>
          </p:cNvPr>
          <p:cNvSpPr>
            <a:spLocks noGrp="1"/>
          </p:cNvSpPr>
          <p:nvPr>
            <p:ph type="pic" sz="quarter" idx="13"/>
          </p:nvPr>
        </p:nvSpPr>
        <p:spPr>
          <a:xfrm>
            <a:off x="0" y="-1"/>
            <a:ext cx="12192000" cy="3429001"/>
          </a:xfrm>
          <a:custGeom>
            <a:avLst/>
            <a:gdLst>
              <a:gd name="connsiteX0" fmla="*/ 0 w 12192000"/>
              <a:gd name="connsiteY0" fmla="*/ 0 h 3429001"/>
              <a:gd name="connsiteX1" fmla="*/ 12192000 w 12192000"/>
              <a:gd name="connsiteY1" fmla="*/ 0 h 3429001"/>
              <a:gd name="connsiteX2" fmla="*/ 12192000 w 12192000"/>
              <a:gd name="connsiteY2" fmla="*/ 3429001 h 3429001"/>
              <a:gd name="connsiteX3" fmla="*/ 0 w 12192000"/>
              <a:gd name="connsiteY3" fmla="*/ 3429001 h 3429001"/>
            </a:gdLst>
            <a:ahLst/>
            <a:cxnLst>
              <a:cxn ang="0">
                <a:pos x="connsiteX0" y="connsiteY0"/>
              </a:cxn>
              <a:cxn ang="0">
                <a:pos x="connsiteX1" y="connsiteY1"/>
              </a:cxn>
              <a:cxn ang="0">
                <a:pos x="connsiteX2" y="connsiteY2"/>
              </a:cxn>
              <a:cxn ang="0">
                <a:pos x="connsiteX3" y="connsiteY3"/>
              </a:cxn>
            </a:cxnLst>
            <a:rect l="l" t="t" r="r" b="b"/>
            <a:pathLst>
              <a:path w="12192000" h="3429001">
                <a:moveTo>
                  <a:pt x="0" y="0"/>
                </a:moveTo>
                <a:lnTo>
                  <a:pt x="12192000" y="0"/>
                </a:lnTo>
                <a:lnTo>
                  <a:pt x="12192000" y="3429001"/>
                </a:lnTo>
                <a:lnTo>
                  <a:pt x="0" y="3429001"/>
                </a:lnTo>
                <a:close/>
              </a:path>
            </a:pathLst>
          </a:custGeom>
          <a:solidFill>
            <a:schemeClr val="bg1">
              <a:lumMod val="95000"/>
            </a:schemeClr>
          </a:solidFill>
        </p:spPr>
        <p:txBody>
          <a:bodyPr wrap="square" rtlCol="0">
            <a:noAutofit/>
          </a:bodyPr>
          <a:lstStyle>
            <a:lvl1pPr>
              <a:defRPr sz="1200"/>
            </a:lvl1pPr>
          </a:lstStyle>
          <a:p>
            <a:pPr lvl="0"/>
            <a:endParaRPr lang="en-US" noProof="0"/>
          </a:p>
        </p:txBody>
      </p:sp>
    </p:spTree>
    <p:extLst>
      <p:ext uri="{BB962C8B-B14F-4D97-AF65-F5344CB8AC3E}">
        <p14:creationId xmlns:p14="http://schemas.microsoft.com/office/powerpoint/2010/main" val="59422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16CE3-2603-4E18-BA37-158B4A124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0DF974-7F5B-4A3A-ADE0-70E2DF01D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E2B80D-0298-4FD9-97DE-C8B7CD18E7AD}"/>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B4E0C2DC-26F1-4FB9-BE72-04F844C7A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53CBF-715A-41F2-819E-9B8B37C94DC1}"/>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20926138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58FFE40D-611E-46DD-86DD-289536E6D52F}"/>
              </a:ext>
            </a:extLst>
          </p:cNvPr>
          <p:cNvSpPr>
            <a:spLocks noGrp="1"/>
          </p:cNvSpPr>
          <p:nvPr>
            <p:ph type="pic" sz="quarter" idx="13"/>
          </p:nvPr>
        </p:nvSpPr>
        <p:spPr>
          <a:xfrm>
            <a:off x="4326398" y="1"/>
            <a:ext cx="7865602" cy="6858000"/>
          </a:xfrm>
          <a:custGeom>
            <a:avLst/>
            <a:gdLst>
              <a:gd name="connsiteX0" fmla="*/ 6018724 w 7865602"/>
              <a:gd name="connsiteY0" fmla="*/ 0 h 6858000"/>
              <a:gd name="connsiteX1" fmla="*/ 7865602 w 7865602"/>
              <a:gd name="connsiteY1" fmla="*/ 0 h 6858000"/>
              <a:gd name="connsiteX2" fmla="*/ 7865602 w 7865602"/>
              <a:gd name="connsiteY2" fmla="*/ 6858000 h 6858000"/>
              <a:gd name="connsiteX3" fmla="*/ 0 w 7865602"/>
              <a:gd name="connsiteY3" fmla="*/ 6858000 h 6858000"/>
              <a:gd name="connsiteX4" fmla="*/ 386403 w 7865602"/>
              <a:gd name="connsiteY4" fmla="*/ 6511174 h 6858000"/>
              <a:gd name="connsiteX5" fmla="*/ 2036804 w 7865602"/>
              <a:gd name="connsiteY5" fmla="*/ 5601573 h 6858000"/>
              <a:gd name="connsiteX6" fmla="*/ 2803062 w 7865602"/>
              <a:gd name="connsiteY6" fmla="*/ 4332058 h 6858000"/>
              <a:gd name="connsiteX7" fmla="*/ 2724471 w 7865602"/>
              <a:gd name="connsiteY7" fmla="*/ 2997103 h 6858000"/>
              <a:gd name="connsiteX8" fmla="*/ 3091227 w 7865602"/>
              <a:gd name="connsiteY8" fmla="*/ 1753763 h 6858000"/>
              <a:gd name="connsiteX9" fmla="*/ 5468590 w 7865602"/>
              <a:gd name="connsiteY9" fmla="*/ 1177901 h 6858000"/>
              <a:gd name="connsiteX10" fmla="*/ 6018724 w 7865602"/>
              <a:gd name="connsiteY10" fmla="*/ 340283 h 6858000"/>
              <a:gd name="connsiteX11" fmla="*/ 6018724 w 7865602"/>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65602" h="6858000">
                <a:moveTo>
                  <a:pt x="6018724" y="0"/>
                </a:moveTo>
                <a:lnTo>
                  <a:pt x="7865602" y="0"/>
                </a:lnTo>
                <a:cubicBezTo>
                  <a:pt x="7865602" y="6858000"/>
                  <a:pt x="7865602" y="6858000"/>
                  <a:pt x="7865602" y="6858000"/>
                </a:cubicBezTo>
                <a:cubicBezTo>
                  <a:pt x="0" y="6858000"/>
                  <a:pt x="0" y="6858000"/>
                  <a:pt x="0" y="6858000"/>
                </a:cubicBezTo>
                <a:cubicBezTo>
                  <a:pt x="98237" y="6746754"/>
                  <a:pt x="222672" y="6628964"/>
                  <a:pt x="386403" y="6511174"/>
                </a:cubicBezTo>
                <a:cubicBezTo>
                  <a:pt x="897241" y="6125084"/>
                  <a:pt x="1519416" y="5968031"/>
                  <a:pt x="2036804" y="5601573"/>
                </a:cubicBezTo>
                <a:cubicBezTo>
                  <a:pt x="2455953" y="5313641"/>
                  <a:pt x="2737570" y="4835937"/>
                  <a:pt x="2803062" y="4332058"/>
                </a:cubicBezTo>
                <a:cubicBezTo>
                  <a:pt x="2862005" y="3887073"/>
                  <a:pt x="2757217" y="3442088"/>
                  <a:pt x="2724471" y="2997103"/>
                </a:cubicBezTo>
                <a:cubicBezTo>
                  <a:pt x="2698274" y="2552118"/>
                  <a:pt x="2763766" y="2061326"/>
                  <a:pt x="3091227" y="1753763"/>
                </a:cubicBezTo>
                <a:cubicBezTo>
                  <a:pt x="3693754" y="1184445"/>
                  <a:pt x="4748178" y="1596710"/>
                  <a:pt x="5468590" y="1177901"/>
                </a:cubicBezTo>
                <a:cubicBezTo>
                  <a:pt x="5763305" y="1001216"/>
                  <a:pt x="5972880" y="680565"/>
                  <a:pt x="6018724" y="340283"/>
                </a:cubicBezTo>
                <a:cubicBezTo>
                  <a:pt x="6031823" y="229036"/>
                  <a:pt x="6025274" y="111246"/>
                  <a:pt x="6018724" y="0"/>
                </a:cubicBez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3" name="Date Placeholder 1">
            <a:extLst>
              <a:ext uri="{FF2B5EF4-FFF2-40B4-BE49-F238E27FC236}">
                <a16:creationId xmlns:a16="http://schemas.microsoft.com/office/drawing/2014/main" id="{88737F8F-5B9F-4A1F-AB34-EA6774CE6AD4}"/>
              </a:ext>
            </a:extLst>
          </p:cNvPr>
          <p:cNvSpPr>
            <a:spLocks noGrp="1"/>
          </p:cNvSpPr>
          <p:nvPr>
            <p:ph type="dt" sz="half" idx="14"/>
          </p:nvPr>
        </p:nvSpPr>
        <p:spPr/>
        <p:txBody>
          <a:bodyPr/>
          <a:lstStyle>
            <a:lvl1pPr>
              <a:defRPr/>
            </a:lvl1pPr>
          </a:lstStyle>
          <a:p>
            <a:pPr>
              <a:defRPr/>
            </a:pPr>
            <a:fld id="{CCA6ACD2-5958-4D65-BA7F-B8BA64D94289}" type="datetime1">
              <a:rPr lang="en-US"/>
              <a:pPr>
                <a:defRPr/>
              </a:pPr>
              <a:t>12/19/2024</a:t>
            </a:fld>
            <a:endParaRPr lang="en-US"/>
          </a:p>
        </p:txBody>
      </p:sp>
      <p:sp>
        <p:nvSpPr>
          <p:cNvPr id="4" name="Footer Placeholder 2">
            <a:extLst>
              <a:ext uri="{FF2B5EF4-FFF2-40B4-BE49-F238E27FC236}">
                <a16:creationId xmlns:a16="http://schemas.microsoft.com/office/drawing/2014/main" id="{0A509F92-2B9C-4589-8794-2775E61CA53F}"/>
              </a:ext>
            </a:extLst>
          </p:cNvPr>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1928227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6_Blank">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A78C91-A394-4D5A-B5C3-82D6B301C211}"/>
              </a:ext>
            </a:extLst>
          </p:cNvPr>
          <p:cNvSpPr>
            <a:spLocks noGrp="1"/>
          </p:cNvSpPr>
          <p:nvPr>
            <p:ph type="pic" sz="quarter" idx="13"/>
          </p:nvPr>
        </p:nvSpPr>
        <p:spPr>
          <a:xfrm>
            <a:off x="0" y="0"/>
            <a:ext cx="12192000" cy="2818359"/>
          </a:xfrm>
          <a:custGeom>
            <a:avLst/>
            <a:gdLst>
              <a:gd name="connsiteX0" fmla="*/ 0 w 12192000"/>
              <a:gd name="connsiteY0" fmla="*/ 0 h 2818359"/>
              <a:gd name="connsiteX1" fmla="*/ 12192000 w 12192000"/>
              <a:gd name="connsiteY1" fmla="*/ 0 h 2818359"/>
              <a:gd name="connsiteX2" fmla="*/ 12192000 w 12192000"/>
              <a:gd name="connsiteY2" fmla="*/ 2818359 h 2818359"/>
              <a:gd name="connsiteX3" fmla="*/ 0 w 12192000"/>
              <a:gd name="connsiteY3" fmla="*/ 2818359 h 2818359"/>
            </a:gdLst>
            <a:ahLst/>
            <a:cxnLst>
              <a:cxn ang="0">
                <a:pos x="connsiteX0" y="connsiteY0"/>
              </a:cxn>
              <a:cxn ang="0">
                <a:pos x="connsiteX1" y="connsiteY1"/>
              </a:cxn>
              <a:cxn ang="0">
                <a:pos x="connsiteX2" y="connsiteY2"/>
              </a:cxn>
              <a:cxn ang="0">
                <a:pos x="connsiteX3" y="connsiteY3"/>
              </a:cxn>
            </a:cxnLst>
            <a:rect l="l" t="t" r="r" b="b"/>
            <a:pathLst>
              <a:path w="12192000" h="2818359">
                <a:moveTo>
                  <a:pt x="0" y="0"/>
                </a:moveTo>
                <a:lnTo>
                  <a:pt x="12192000" y="0"/>
                </a:lnTo>
                <a:lnTo>
                  <a:pt x="12192000" y="2818359"/>
                </a:lnTo>
                <a:lnTo>
                  <a:pt x="0" y="2818359"/>
                </a:lnTo>
                <a:close/>
              </a:path>
            </a:pathLst>
          </a:custGeom>
          <a:solidFill>
            <a:schemeClr val="bg1">
              <a:lumMod val="95000"/>
            </a:schemeClr>
          </a:solidFill>
        </p:spPr>
        <p:txBody>
          <a:bodyPr wrap="square">
            <a:noAutofit/>
          </a:bodyPr>
          <a:lstStyle>
            <a:lvl1pPr>
              <a:defRPr sz="1400"/>
            </a:lvl1pPr>
          </a:lstStyle>
          <a:p>
            <a:endParaRPr lang="en-US"/>
          </a:p>
        </p:txBody>
      </p:sp>
      <p:sp>
        <p:nvSpPr>
          <p:cNvPr id="2" name="Date Placeholder 1"/>
          <p:cNvSpPr>
            <a:spLocks noGrp="1"/>
          </p:cNvSpPr>
          <p:nvPr>
            <p:ph type="dt" sz="half" idx="10"/>
          </p:nvPr>
        </p:nvSpPr>
        <p:spPr/>
        <p:txBody>
          <a:bodyPr/>
          <a:lstStyle/>
          <a:p>
            <a:fld id="{5137A788-A951-448D-B039-C3D9091F16BB}"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3F525-EB96-4C37-8D21-74EA31DC3903}" type="slidenum">
              <a:rPr lang="en-US" smtClean="0"/>
              <a:t>‹N°›</a:t>
            </a:fld>
            <a:endParaRPr lang="en-US"/>
          </a:p>
        </p:txBody>
      </p:sp>
    </p:spTree>
    <p:extLst>
      <p:ext uri="{BB962C8B-B14F-4D97-AF65-F5344CB8AC3E}">
        <p14:creationId xmlns:p14="http://schemas.microsoft.com/office/powerpoint/2010/main" val="614057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9_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85D8F35-1301-4A56-82F0-7C783F19ACAB}"/>
              </a:ext>
            </a:extLst>
          </p:cNvPr>
          <p:cNvSpPr>
            <a:spLocks noGrp="1"/>
          </p:cNvSpPr>
          <p:nvPr>
            <p:ph type="pic" sz="quarter" idx="13"/>
          </p:nvPr>
        </p:nvSpPr>
        <p:spPr>
          <a:xfrm>
            <a:off x="475461" y="-671"/>
            <a:ext cx="11241079" cy="3850776"/>
          </a:xfrm>
          <a:custGeom>
            <a:avLst/>
            <a:gdLst>
              <a:gd name="connsiteX0" fmla="*/ 3142273 w 11241079"/>
              <a:gd name="connsiteY0" fmla="*/ 2330402 h 3850776"/>
              <a:gd name="connsiteX1" fmla="*/ 4037044 w 11241079"/>
              <a:gd name="connsiteY1" fmla="*/ 2330402 h 3850776"/>
              <a:gd name="connsiteX2" fmla="*/ 4471476 w 11241079"/>
              <a:gd name="connsiteY2" fmla="*/ 3090589 h 3850776"/>
              <a:gd name="connsiteX3" fmla="*/ 4037044 w 11241079"/>
              <a:gd name="connsiteY3" fmla="*/ 3850776 h 3850776"/>
              <a:gd name="connsiteX4" fmla="*/ 3142273 w 11241079"/>
              <a:gd name="connsiteY4" fmla="*/ 3850776 h 3850776"/>
              <a:gd name="connsiteX5" fmla="*/ 2707843 w 11241079"/>
              <a:gd name="connsiteY5" fmla="*/ 3090589 h 3850776"/>
              <a:gd name="connsiteX6" fmla="*/ 5850114 w 11241079"/>
              <a:gd name="connsiteY6" fmla="*/ 2320112 h 3850776"/>
              <a:gd name="connsiteX7" fmla="*/ 6744885 w 11241079"/>
              <a:gd name="connsiteY7" fmla="*/ 2320112 h 3850776"/>
              <a:gd name="connsiteX8" fmla="*/ 7179316 w 11241079"/>
              <a:gd name="connsiteY8" fmla="*/ 3080299 h 3850776"/>
              <a:gd name="connsiteX9" fmla="*/ 6744885 w 11241079"/>
              <a:gd name="connsiteY9" fmla="*/ 3840486 h 3850776"/>
              <a:gd name="connsiteX10" fmla="*/ 5850114 w 11241079"/>
              <a:gd name="connsiteY10" fmla="*/ 3840486 h 3850776"/>
              <a:gd name="connsiteX11" fmla="*/ 5415682 w 11241079"/>
              <a:gd name="connsiteY11" fmla="*/ 3080299 h 3850776"/>
              <a:gd name="connsiteX12" fmla="*/ 8557956 w 11241079"/>
              <a:gd name="connsiteY12" fmla="*/ 2304597 h 3850776"/>
              <a:gd name="connsiteX13" fmla="*/ 9452727 w 11241079"/>
              <a:gd name="connsiteY13" fmla="*/ 2304597 h 3850776"/>
              <a:gd name="connsiteX14" fmla="*/ 9887159 w 11241079"/>
              <a:gd name="connsiteY14" fmla="*/ 3064784 h 3850776"/>
              <a:gd name="connsiteX15" fmla="*/ 9452727 w 11241079"/>
              <a:gd name="connsiteY15" fmla="*/ 3824971 h 3850776"/>
              <a:gd name="connsiteX16" fmla="*/ 8557956 w 11241079"/>
              <a:gd name="connsiteY16" fmla="*/ 3824971 h 3850776"/>
              <a:gd name="connsiteX17" fmla="*/ 8123525 w 11241079"/>
              <a:gd name="connsiteY17" fmla="*/ 3064784 h 3850776"/>
              <a:gd name="connsiteX18" fmla="*/ 1788354 w 11241079"/>
              <a:gd name="connsiteY18" fmla="*/ 1570214 h 3850776"/>
              <a:gd name="connsiteX19" fmla="*/ 2683125 w 11241079"/>
              <a:gd name="connsiteY19" fmla="*/ 1570214 h 3850776"/>
              <a:gd name="connsiteX20" fmla="*/ 3117555 w 11241079"/>
              <a:gd name="connsiteY20" fmla="*/ 2330402 h 3850776"/>
              <a:gd name="connsiteX21" fmla="*/ 2683125 w 11241079"/>
              <a:gd name="connsiteY21" fmla="*/ 3090589 h 3850776"/>
              <a:gd name="connsiteX22" fmla="*/ 1788354 w 11241079"/>
              <a:gd name="connsiteY22" fmla="*/ 3090589 h 3850776"/>
              <a:gd name="connsiteX23" fmla="*/ 1353922 w 11241079"/>
              <a:gd name="connsiteY23" fmla="*/ 2330402 h 3850776"/>
              <a:gd name="connsiteX24" fmla="*/ 7204036 w 11241079"/>
              <a:gd name="connsiteY24" fmla="*/ 1544409 h 3850776"/>
              <a:gd name="connsiteX25" fmla="*/ 8098807 w 11241079"/>
              <a:gd name="connsiteY25" fmla="*/ 1544409 h 3850776"/>
              <a:gd name="connsiteX26" fmla="*/ 8533238 w 11241079"/>
              <a:gd name="connsiteY26" fmla="*/ 2304597 h 3850776"/>
              <a:gd name="connsiteX27" fmla="*/ 8098807 w 11241079"/>
              <a:gd name="connsiteY27" fmla="*/ 3064784 h 3850776"/>
              <a:gd name="connsiteX28" fmla="*/ 7204036 w 11241079"/>
              <a:gd name="connsiteY28" fmla="*/ 3064784 h 3850776"/>
              <a:gd name="connsiteX29" fmla="*/ 6769604 w 11241079"/>
              <a:gd name="connsiteY29" fmla="*/ 2304597 h 3850776"/>
              <a:gd name="connsiteX30" fmla="*/ 4496194 w 11241079"/>
              <a:gd name="connsiteY30" fmla="*/ 1544409 h 3850776"/>
              <a:gd name="connsiteX31" fmla="*/ 5390965 w 11241079"/>
              <a:gd name="connsiteY31" fmla="*/ 1544409 h 3850776"/>
              <a:gd name="connsiteX32" fmla="*/ 5825397 w 11241079"/>
              <a:gd name="connsiteY32" fmla="*/ 2304597 h 3850776"/>
              <a:gd name="connsiteX33" fmla="*/ 5390965 w 11241079"/>
              <a:gd name="connsiteY33" fmla="*/ 3064784 h 3850776"/>
              <a:gd name="connsiteX34" fmla="*/ 4496194 w 11241079"/>
              <a:gd name="connsiteY34" fmla="*/ 3064784 h 3850776"/>
              <a:gd name="connsiteX35" fmla="*/ 4061762 w 11241079"/>
              <a:gd name="connsiteY35" fmla="*/ 2304597 h 3850776"/>
              <a:gd name="connsiteX36" fmla="*/ 9911876 w 11241079"/>
              <a:gd name="connsiteY36" fmla="*/ 1520375 h 3850776"/>
              <a:gd name="connsiteX37" fmla="*/ 10806647 w 11241079"/>
              <a:gd name="connsiteY37" fmla="*/ 1520375 h 3850776"/>
              <a:gd name="connsiteX38" fmla="*/ 11241079 w 11241079"/>
              <a:gd name="connsiteY38" fmla="*/ 2280562 h 3850776"/>
              <a:gd name="connsiteX39" fmla="*/ 10806647 w 11241079"/>
              <a:gd name="connsiteY39" fmla="*/ 3040749 h 3850776"/>
              <a:gd name="connsiteX40" fmla="*/ 9911876 w 11241079"/>
              <a:gd name="connsiteY40" fmla="*/ 3040749 h 3850776"/>
              <a:gd name="connsiteX41" fmla="*/ 9477445 w 11241079"/>
              <a:gd name="connsiteY41" fmla="*/ 2280562 h 3850776"/>
              <a:gd name="connsiteX42" fmla="*/ 434433 w 11241079"/>
              <a:gd name="connsiteY42" fmla="*/ 810027 h 3850776"/>
              <a:gd name="connsiteX43" fmla="*/ 1329204 w 11241079"/>
              <a:gd name="connsiteY43" fmla="*/ 810027 h 3850776"/>
              <a:gd name="connsiteX44" fmla="*/ 1763636 w 11241079"/>
              <a:gd name="connsiteY44" fmla="*/ 1570214 h 3850776"/>
              <a:gd name="connsiteX45" fmla="*/ 1329204 w 11241079"/>
              <a:gd name="connsiteY45" fmla="*/ 2330402 h 3850776"/>
              <a:gd name="connsiteX46" fmla="*/ 434433 w 11241079"/>
              <a:gd name="connsiteY46" fmla="*/ 2330402 h 3850776"/>
              <a:gd name="connsiteX47" fmla="*/ 0 w 11241079"/>
              <a:gd name="connsiteY47" fmla="*/ 1570214 h 3850776"/>
              <a:gd name="connsiteX48" fmla="*/ 5850115 w 11241079"/>
              <a:gd name="connsiteY48" fmla="*/ 784222 h 3850776"/>
              <a:gd name="connsiteX49" fmla="*/ 6744886 w 11241079"/>
              <a:gd name="connsiteY49" fmla="*/ 784222 h 3850776"/>
              <a:gd name="connsiteX50" fmla="*/ 7179317 w 11241079"/>
              <a:gd name="connsiteY50" fmla="*/ 1544409 h 3850776"/>
              <a:gd name="connsiteX51" fmla="*/ 6744886 w 11241079"/>
              <a:gd name="connsiteY51" fmla="*/ 2304597 h 3850776"/>
              <a:gd name="connsiteX52" fmla="*/ 5850115 w 11241079"/>
              <a:gd name="connsiteY52" fmla="*/ 2304597 h 3850776"/>
              <a:gd name="connsiteX53" fmla="*/ 5415683 w 11241079"/>
              <a:gd name="connsiteY53" fmla="*/ 1544409 h 3850776"/>
              <a:gd name="connsiteX54" fmla="*/ 3142273 w 11241079"/>
              <a:gd name="connsiteY54" fmla="*/ 784222 h 3850776"/>
              <a:gd name="connsiteX55" fmla="*/ 4037044 w 11241079"/>
              <a:gd name="connsiteY55" fmla="*/ 784222 h 3850776"/>
              <a:gd name="connsiteX56" fmla="*/ 4471476 w 11241079"/>
              <a:gd name="connsiteY56" fmla="*/ 1544409 h 3850776"/>
              <a:gd name="connsiteX57" fmla="*/ 4037044 w 11241079"/>
              <a:gd name="connsiteY57" fmla="*/ 2304597 h 3850776"/>
              <a:gd name="connsiteX58" fmla="*/ 3142273 w 11241079"/>
              <a:gd name="connsiteY58" fmla="*/ 2304597 h 3850776"/>
              <a:gd name="connsiteX59" fmla="*/ 2707842 w 11241079"/>
              <a:gd name="connsiteY59" fmla="*/ 1544409 h 3850776"/>
              <a:gd name="connsiteX60" fmla="*/ 8557955 w 11241079"/>
              <a:gd name="connsiteY60" fmla="*/ 760187 h 3850776"/>
              <a:gd name="connsiteX61" fmla="*/ 9452726 w 11241079"/>
              <a:gd name="connsiteY61" fmla="*/ 760187 h 3850776"/>
              <a:gd name="connsiteX62" fmla="*/ 9887158 w 11241079"/>
              <a:gd name="connsiteY62" fmla="*/ 1520375 h 3850776"/>
              <a:gd name="connsiteX63" fmla="*/ 9452726 w 11241079"/>
              <a:gd name="connsiteY63" fmla="*/ 2280562 h 3850776"/>
              <a:gd name="connsiteX64" fmla="*/ 8557955 w 11241079"/>
              <a:gd name="connsiteY64" fmla="*/ 2280562 h 3850776"/>
              <a:gd name="connsiteX65" fmla="*/ 8123523 w 11241079"/>
              <a:gd name="connsiteY65" fmla="*/ 1520375 h 3850776"/>
              <a:gd name="connsiteX66" fmla="*/ 1788354 w 11241079"/>
              <a:gd name="connsiteY66" fmla="*/ 18810 h 3850776"/>
              <a:gd name="connsiteX67" fmla="*/ 2683125 w 11241079"/>
              <a:gd name="connsiteY67" fmla="*/ 18810 h 3850776"/>
              <a:gd name="connsiteX68" fmla="*/ 3117555 w 11241079"/>
              <a:gd name="connsiteY68" fmla="*/ 778998 h 3850776"/>
              <a:gd name="connsiteX69" fmla="*/ 2683125 w 11241079"/>
              <a:gd name="connsiteY69" fmla="*/ 1539185 h 3850776"/>
              <a:gd name="connsiteX70" fmla="*/ 1788354 w 11241079"/>
              <a:gd name="connsiteY70" fmla="*/ 1539185 h 3850776"/>
              <a:gd name="connsiteX71" fmla="*/ 1353922 w 11241079"/>
              <a:gd name="connsiteY71" fmla="*/ 778998 h 3850776"/>
              <a:gd name="connsiteX72" fmla="*/ 7204035 w 11241079"/>
              <a:gd name="connsiteY72" fmla="*/ 0 h 3850776"/>
              <a:gd name="connsiteX73" fmla="*/ 8098805 w 11241079"/>
              <a:gd name="connsiteY73" fmla="*/ 0 h 3850776"/>
              <a:gd name="connsiteX74" fmla="*/ 8533237 w 11241079"/>
              <a:gd name="connsiteY74" fmla="*/ 760187 h 3850776"/>
              <a:gd name="connsiteX75" fmla="*/ 8098805 w 11241079"/>
              <a:gd name="connsiteY75" fmla="*/ 1520375 h 3850776"/>
              <a:gd name="connsiteX76" fmla="*/ 7204035 w 11241079"/>
              <a:gd name="connsiteY76" fmla="*/ 1520375 h 3850776"/>
              <a:gd name="connsiteX77" fmla="*/ 6769603 w 11241079"/>
              <a:gd name="connsiteY77" fmla="*/ 760187 h 3850776"/>
              <a:gd name="connsiteX78" fmla="*/ 4496194 w 11241079"/>
              <a:gd name="connsiteY78" fmla="*/ 0 h 3850776"/>
              <a:gd name="connsiteX79" fmla="*/ 5390965 w 11241079"/>
              <a:gd name="connsiteY79" fmla="*/ 0 h 3850776"/>
              <a:gd name="connsiteX80" fmla="*/ 5825397 w 11241079"/>
              <a:gd name="connsiteY80" fmla="*/ 760187 h 3850776"/>
              <a:gd name="connsiteX81" fmla="*/ 5390965 w 11241079"/>
              <a:gd name="connsiteY81" fmla="*/ 1520375 h 3850776"/>
              <a:gd name="connsiteX82" fmla="*/ 4496194 w 11241079"/>
              <a:gd name="connsiteY82" fmla="*/ 1520375 h 3850776"/>
              <a:gd name="connsiteX83" fmla="*/ 4061762 w 11241079"/>
              <a:gd name="connsiteY83" fmla="*/ 760187 h 3850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1241079" h="3850776">
                <a:moveTo>
                  <a:pt x="3142273" y="2330402"/>
                </a:moveTo>
                <a:lnTo>
                  <a:pt x="4037044" y="2330402"/>
                </a:lnTo>
                <a:lnTo>
                  <a:pt x="4471476" y="3090589"/>
                </a:lnTo>
                <a:lnTo>
                  <a:pt x="4037044" y="3850776"/>
                </a:lnTo>
                <a:lnTo>
                  <a:pt x="3142273" y="3850776"/>
                </a:lnTo>
                <a:lnTo>
                  <a:pt x="2707843" y="3090589"/>
                </a:lnTo>
                <a:close/>
                <a:moveTo>
                  <a:pt x="5850114" y="2320112"/>
                </a:moveTo>
                <a:lnTo>
                  <a:pt x="6744885" y="2320112"/>
                </a:lnTo>
                <a:lnTo>
                  <a:pt x="7179316" y="3080299"/>
                </a:lnTo>
                <a:lnTo>
                  <a:pt x="6744885" y="3840486"/>
                </a:lnTo>
                <a:lnTo>
                  <a:pt x="5850114" y="3840486"/>
                </a:lnTo>
                <a:lnTo>
                  <a:pt x="5415682" y="3080299"/>
                </a:lnTo>
                <a:close/>
                <a:moveTo>
                  <a:pt x="8557956" y="2304597"/>
                </a:moveTo>
                <a:lnTo>
                  <a:pt x="9452727" y="2304597"/>
                </a:lnTo>
                <a:lnTo>
                  <a:pt x="9887159" y="3064784"/>
                </a:lnTo>
                <a:lnTo>
                  <a:pt x="9452727" y="3824971"/>
                </a:lnTo>
                <a:lnTo>
                  <a:pt x="8557956" y="3824971"/>
                </a:lnTo>
                <a:lnTo>
                  <a:pt x="8123525" y="3064784"/>
                </a:lnTo>
                <a:close/>
                <a:moveTo>
                  <a:pt x="1788354" y="1570214"/>
                </a:moveTo>
                <a:lnTo>
                  <a:pt x="2683125" y="1570214"/>
                </a:lnTo>
                <a:lnTo>
                  <a:pt x="3117555" y="2330402"/>
                </a:lnTo>
                <a:lnTo>
                  <a:pt x="2683125" y="3090589"/>
                </a:lnTo>
                <a:lnTo>
                  <a:pt x="1788354" y="3090589"/>
                </a:lnTo>
                <a:lnTo>
                  <a:pt x="1353922" y="2330402"/>
                </a:lnTo>
                <a:close/>
                <a:moveTo>
                  <a:pt x="7204036" y="1544409"/>
                </a:moveTo>
                <a:lnTo>
                  <a:pt x="8098807" y="1544409"/>
                </a:lnTo>
                <a:lnTo>
                  <a:pt x="8533238" y="2304597"/>
                </a:lnTo>
                <a:lnTo>
                  <a:pt x="8098807" y="3064784"/>
                </a:lnTo>
                <a:lnTo>
                  <a:pt x="7204036" y="3064784"/>
                </a:lnTo>
                <a:lnTo>
                  <a:pt x="6769604" y="2304597"/>
                </a:lnTo>
                <a:close/>
                <a:moveTo>
                  <a:pt x="4496194" y="1544409"/>
                </a:moveTo>
                <a:lnTo>
                  <a:pt x="5390965" y="1544409"/>
                </a:lnTo>
                <a:lnTo>
                  <a:pt x="5825397" y="2304597"/>
                </a:lnTo>
                <a:lnTo>
                  <a:pt x="5390965" y="3064784"/>
                </a:lnTo>
                <a:lnTo>
                  <a:pt x="4496194" y="3064784"/>
                </a:lnTo>
                <a:lnTo>
                  <a:pt x="4061762" y="2304597"/>
                </a:lnTo>
                <a:close/>
                <a:moveTo>
                  <a:pt x="9911876" y="1520375"/>
                </a:moveTo>
                <a:lnTo>
                  <a:pt x="10806647" y="1520375"/>
                </a:lnTo>
                <a:lnTo>
                  <a:pt x="11241079" y="2280562"/>
                </a:lnTo>
                <a:lnTo>
                  <a:pt x="10806647" y="3040749"/>
                </a:lnTo>
                <a:lnTo>
                  <a:pt x="9911876" y="3040749"/>
                </a:lnTo>
                <a:lnTo>
                  <a:pt x="9477445" y="2280562"/>
                </a:lnTo>
                <a:close/>
                <a:moveTo>
                  <a:pt x="434433" y="810027"/>
                </a:moveTo>
                <a:lnTo>
                  <a:pt x="1329204" y="810027"/>
                </a:lnTo>
                <a:lnTo>
                  <a:pt x="1763636" y="1570214"/>
                </a:lnTo>
                <a:lnTo>
                  <a:pt x="1329204" y="2330402"/>
                </a:lnTo>
                <a:lnTo>
                  <a:pt x="434433" y="2330402"/>
                </a:lnTo>
                <a:lnTo>
                  <a:pt x="0" y="1570214"/>
                </a:lnTo>
                <a:close/>
                <a:moveTo>
                  <a:pt x="5850115" y="784222"/>
                </a:moveTo>
                <a:lnTo>
                  <a:pt x="6744886" y="784222"/>
                </a:lnTo>
                <a:lnTo>
                  <a:pt x="7179317" y="1544409"/>
                </a:lnTo>
                <a:lnTo>
                  <a:pt x="6744886" y="2304597"/>
                </a:lnTo>
                <a:lnTo>
                  <a:pt x="5850115" y="2304597"/>
                </a:lnTo>
                <a:lnTo>
                  <a:pt x="5415683" y="1544409"/>
                </a:lnTo>
                <a:close/>
                <a:moveTo>
                  <a:pt x="3142273" y="784222"/>
                </a:moveTo>
                <a:lnTo>
                  <a:pt x="4037044" y="784222"/>
                </a:lnTo>
                <a:lnTo>
                  <a:pt x="4471476" y="1544409"/>
                </a:lnTo>
                <a:lnTo>
                  <a:pt x="4037044" y="2304597"/>
                </a:lnTo>
                <a:lnTo>
                  <a:pt x="3142273" y="2304597"/>
                </a:lnTo>
                <a:lnTo>
                  <a:pt x="2707842" y="1544409"/>
                </a:lnTo>
                <a:close/>
                <a:moveTo>
                  <a:pt x="8557955" y="760187"/>
                </a:moveTo>
                <a:lnTo>
                  <a:pt x="9452726" y="760187"/>
                </a:lnTo>
                <a:lnTo>
                  <a:pt x="9887158" y="1520375"/>
                </a:lnTo>
                <a:lnTo>
                  <a:pt x="9452726" y="2280562"/>
                </a:lnTo>
                <a:lnTo>
                  <a:pt x="8557955" y="2280562"/>
                </a:lnTo>
                <a:lnTo>
                  <a:pt x="8123523" y="1520375"/>
                </a:lnTo>
                <a:close/>
                <a:moveTo>
                  <a:pt x="1788354" y="18810"/>
                </a:moveTo>
                <a:lnTo>
                  <a:pt x="2683125" y="18810"/>
                </a:lnTo>
                <a:lnTo>
                  <a:pt x="3117555" y="778998"/>
                </a:lnTo>
                <a:lnTo>
                  <a:pt x="2683125" y="1539185"/>
                </a:lnTo>
                <a:lnTo>
                  <a:pt x="1788354" y="1539185"/>
                </a:lnTo>
                <a:lnTo>
                  <a:pt x="1353922" y="778998"/>
                </a:lnTo>
                <a:close/>
                <a:moveTo>
                  <a:pt x="7204035" y="0"/>
                </a:moveTo>
                <a:lnTo>
                  <a:pt x="8098805" y="0"/>
                </a:lnTo>
                <a:lnTo>
                  <a:pt x="8533237" y="760187"/>
                </a:lnTo>
                <a:lnTo>
                  <a:pt x="8098805" y="1520375"/>
                </a:lnTo>
                <a:lnTo>
                  <a:pt x="7204035" y="1520375"/>
                </a:lnTo>
                <a:lnTo>
                  <a:pt x="6769603" y="760187"/>
                </a:lnTo>
                <a:close/>
                <a:moveTo>
                  <a:pt x="4496194" y="0"/>
                </a:moveTo>
                <a:lnTo>
                  <a:pt x="5390965" y="0"/>
                </a:lnTo>
                <a:lnTo>
                  <a:pt x="5825397" y="760187"/>
                </a:lnTo>
                <a:lnTo>
                  <a:pt x="5390965" y="1520375"/>
                </a:lnTo>
                <a:lnTo>
                  <a:pt x="4496194" y="1520375"/>
                </a:lnTo>
                <a:lnTo>
                  <a:pt x="4061762" y="760187"/>
                </a:lnTo>
                <a:close/>
              </a:path>
            </a:pathLst>
          </a:custGeom>
          <a:solidFill>
            <a:schemeClr val="bg1">
              <a:lumMod val="95000"/>
            </a:schemeClr>
          </a:solidFill>
        </p:spPr>
        <p:txBody>
          <a:bodyPr wrap="square">
            <a:noAutofit/>
          </a:bodyPr>
          <a:lstStyle>
            <a:lvl1pPr>
              <a:defRPr sz="1400"/>
            </a:lvl1pPr>
          </a:lstStyle>
          <a:p>
            <a:endParaRPr lang="en-US"/>
          </a:p>
        </p:txBody>
      </p:sp>
      <p:sp>
        <p:nvSpPr>
          <p:cNvPr id="2" name="Date Placeholder 1"/>
          <p:cNvSpPr>
            <a:spLocks noGrp="1"/>
          </p:cNvSpPr>
          <p:nvPr>
            <p:ph type="dt" sz="half" idx="10"/>
          </p:nvPr>
        </p:nvSpPr>
        <p:spPr/>
        <p:txBody>
          <a:bodyPr/>
          <a:lstStyle/>
          <a:p>
            <a:fld id="{5137A788-A951-448D-B039-C3D9091F16BB}"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3F525-EB96-4C37-8D21-74EA31DC3903}" type="slidenum">
              <a:rPr lang="en-US" smtClean="0"/>
              <a:t>‹N°›</a:t>
            </a:fld>
            <a:endParaRPr lang="en-US"/>
          </a:p>
        </p:txBody>
      </p:sp>
    </p:spTree>
    <p:extLst>
      <p:ext uri="{BB962C8B-B14F-4D97-AF65-F5344CB8AC3E}">
        <p14:creationId xmlns:p14="http://schemas.microsoft.com/office/powerpoint/2010/main" val="32337458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8_Blank">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111A2DF-DE26-451C-91F8-3F8797B2B310}"/>
              </a:ext>
            </a:extLst>
          </p:cNvPr>
          <p:cNvSpPr>
            <a:spLocks noGrp="1"/>
          </p:cNvSpPr>
          <p:nvPr>
            <p:ph type="pic" sz="quarter" idx="13"/>
          </p:nvPr>
        </p:nvSpPr>
        <p:spPr>
          <a:xfrm>
            <a:off x="0" y="-9347"/>
            <a:ext cx="6752492" cy="6867347"/>
          </a:xfrm>
          <a:custGeom>
            <a:avLst/>
            <a:gdLst>
              <a:gd name="connsiteX0" fmla="*/ 2453248 w 6752492"/>
              <a:gd name="connsiteY0" fmla="*/ 0 h 6867347"/>
              <a:gd name="connsiteX1" fmla="*/ 6752492 w 6752492"/>
              <a:gd name="connsiteY1" fmla="*/ 0 h 6867347"/>
              <a:gd name="connsiteX2" fmla="*/ 4299244 w 6752492"/>
              <a:gd name="connsiteY2" fmla="*/ 6867347 h 6867347"/>
              <a:gd name="connsiteX3" fmla="*/ 0 w 6752492"/>
              <a:gd name="connsiteY3" fmla="*/ 6867347 h 6867347"/>
            </a:gdLst>
            <a:ahLst/>
            <a:cxnLst>
              <a:cxn ang="0">
                <a:pos x="connsiteX0" y="connsiteY0"/>
              </a:cxn>
              <a:cxn ang="0">
                <a:pos x="connsiteX1" y="connsiteY1"/>
              </a:cxn>
              <a:cxn ang="0">
                <a:pos x="connsiteX2" y="connsiteY2"/>
              </a:cxn>
              <a:cxn ang="0">
                <a:pos x="connsiteX3" y="connsiteY3"/>
              </a:cxn>
            </a:cxnLst>
            <a:rect l="l" t="t" r="r" b="b"/>
            <a:pathLst>
              <a:path w="6752492" h="6867347">
                <a:moveTo>
                  <a:pt x="2453248" y="0"/>
                </a:moveTo>
                <a:lnTo>
                  <a:pt x="6752492" y="0"/>
                </a:lnTo>
                <a:lnTo>
                  <a:pt x="4299244" y="6867347"/>
                </a:lnTo>
                <a:lnTo>
                  <a:pt x="0" y="6867347"/>
                </a:lnTo>
                <a:close/>
              </a:path>
            </a:pathLst>
          </a:custGeom>
          <a:solidFill>
            <a:schemeClr val="bg1">
              <a:lumMod val="95000"/>
            </a:schemeClr>
          </a:solidFill>
        </p:spPr>
        <p:txBody>
          <a:bodyPr wrap="square">
            <a:noAutofit/>
          </a:bodyPr>
          <a:lstStyle>
            <a:lvl1pPr>
              <a:defRPr sz="1200"/>
            </a:lvl1pPr>
          </a:lstStyle>
          <a:p>
            <a:endParaRPr lang="en-US"/>
          </a:p>
        </p:txBody>
      </p:sp>
      <p:sp>
        <p:nvSpPr>
          <p:cNvPr id="2" name="Date Placeholder 1"/>
          <p:cNvSpPr>
            <a:spLocks noGrp="1"/>
          </p:cNvSpPr>
          <p:nvPr>
            <p:ph type="dt" sz="half" idx="10"/>
          </p:nvPr>
        </p:nvSpPr>
        <p:spPr/>
        <p:txBody>
          <a:bodyPr/>
          <a:lstStyle/>
          <a:p>
            <a:fld id="{9A3BD16F-E209-409E-AFC0-00A70C0A98C0}"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07208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D9B560C7-1C36-44D7-A288-C1ED8EE7E1F0}"/>
              </a:ext>
            </a:extLst>
          </p:cNvPr>
          <p:cNvSpPr>
            <a:spLocks noGrp="1"/>
          </p:cNvSpPr>
          <p:nvPr>
            <p:ph type="pic" sz="quarter" idx="13"/>
          </p:nvPr>
        </p:nvSpPr>
        <p:spPr>
          <a:xfrm>
            <a:off x="6231710" y="0"/>
            <a:ext cx="5960290" cy="6858000"/>
          </a:xfrm>
          <a:custGeom>
            <a:avLst/>
            <a:gdLst>
              <a:gd name="connsiteX0" fmla="*/ 780518 w 5960290"/>
              <a:gd name="connsiteY0" fmla="*/ 0 h 6858000"/>
              <a:gd name="connsiteX1" fmla="*/ 5960290 w 5960290"/>
              <a:gd name="connsiteY1" fmla="*/ 0 h 6858000"/>
              <a:gd name="connsiteX2" fmla="*/ 5960290 w 5960290"/>
              <a:gd name="connsiteY2" fmla="*/ 6858000 h 6858000"/>
              <a:gd name="connsiteX3" fmla="*/ 180421 w 5960290"/>
              <a:gd name="connsiteY3" fmla="*/ 6858000 h 6858000"/>
              <a:gd name="connsiteX4" fmla="*/ 117666 w 5960290"/>
              <a:gd name="connsiteY4" fmla="*/ 6795334 h 6858000"/>
              <a:gd name="connsiteX5" fmla="*/ 180421 w 5960290"/>
              <a:gd name="connsiteY5" fmla="*/ 6736585 h 6858000"/>
              <a:gd name="connsiteX6" fmla="*/ 541264 w 5960290"/>
              <a:gd name="connsiteY6" fmla="*/ 6736585 h 6858000"/>
              <a:gd name="connsiteX7" fmla="*/ 678541 w 5960290"/>
              <a:gd name="connsiteY7" fmla="*/ 6736585 h 6858000"/>
              <a:gd name="connsiteX8" fmla="*/ 1039384 w 5960290"/>
              <a:gd name="connsiteY8" fmla="*/ 6736585 h 6858000"/>
              <a:gd name="connsiteX9" fmla="*/ 1102139 w 5960290"/>
              <a:gd name="connsiteY9" fmla="*/ 6673919 h 6858000"/>
              <a:gd name="connsiteX10" fmla="*/ 1039384 w 5960290"/>
              <a:gd name="connsiteY10" fmla="*/ 6611253 h 6858000"/>
              <a:gd name="connsiteX11" fmla="*/ 729530 w 5960290"/>
              <a:gd name="connsiteY11" fmla="*/ 6611253 h 6858000"/>
              <a:gd name="connsiteX12" fmla="*/ 670697 w 5960290"/>
              <a:gd name="connsiteY12" fmla="*/ 6552504 h 6858000"/>
              <a:gd name="connsiteX13" fmla="*/ 729530 w 5960290"/>
              <a:gd name="connsiteY13" fmla="*/ 6489838 h 6858000"/>
              <a:gd name="connsiteX14" fmla="*/ 768752 w 5960290"/>
              <a:gd name="connsiteY14" fmla="*/ 6489838 h 6858000"/>
              <a:gd name="connsiteX15" fmla="*/ 827585 w 5960290"/>
              <a:gd name="connsiteY15" fmla="*/ 6427172 h 6858000"/>
              <a:gd name="connsiteX16" fmla="*/ 768752 w 5960290"/>
              <a:gd name="connsiteY16" fmla="*/ 6368423 h 6858000"/>
              <a:gd name="connsiteX17" fmla="*/ 556953 w 5960290"/>
              <a:gd name="connsiteY17" fmla="*/ 6368423 h 6858000"/>
              <a:gd name="connsiteX18" fmla="*/ 270632 w 5960290"/>
              <a:gd name="connsiteY18" fmla="*/ 6368423 h 6858000"/>
              <a:gd name="connsiteX19" fmla="*/ 58833 w 5960290"/>
              <a:gd name="connsiteY19" fmla="*/ 6368423 h 6858000"/>
              <a:gd name="connsiteX20" fmla="*/ 0 w 5960290"/>
              <a:gd name="connsiteY20" fmla="*/ 6305757 h 6858000"/>
              <a:gd name="connsiteX21" fmla="*/ 58833 w 5960290"/>
              <a:gd name="connsiteY21" fmla="*/ 6247008 h 6858000"/>
              <a:gd name="connsiteX22" fmla="*/ 415753 w 5960290"/>
              <a:gd name="connsiteY22" fmla="*/ 6247008 h 6858000"/>
              <a:gd name="connsiteX23" fmla="*/ 827585 w 5960290"/>
              <a:gd name="connsiteY23" fmla="*/ 6247008 h 6858000"/>
              <a:gd name="connsiteX24" fmla="*/ 906029 w 5960290"/>
              <a:gd name="connsiteY24" fmla="*/ 6247008 h 6858000"/>
              <a:gd name="connsiteX25" fmla="*/ 968784 w 5960290"/>
              <a:gd name="connsiteY25" fmla="*/ 6184342 h 6858000"/>
              <a:gd name="connsiteX26" fmla="*/ 906029 w 5960290"/>
              <a:gd name="connsiteY26" fmla="*/ 6121676 h 6858000"/>
              <a:gd name="connsiteX27" fmla="*/ 682463 w 5960290"/>
              <a:gd name="connsiteY27" fmla="*/ 6121676 h 6858000"/>
              <a:gd name="connsiteX28" fmla="*/ 623630 w 5960290"/>
              <a:gd name="connsiteY28" fmla="*/ 6062927 h 6858000"/>
              <a:gd name="connsiteX29" fmla="*/ 682463 w 5960290"/>
              <a:gd name="connsiteY29" fmla="*/ 6000261 h 6858000"/>
              <a:gd name="connsiteX30" fmla="*/ 733452 w 5960290"/>
              <a:gd name="connsiteY30" fmla="*/ 6000261 h 6858000"/>
              <a:gd name="connsiteX31" fmla="*/ 792285 w 5960290"/>
              <a:gd name="connsiteY31" fmla="*/ 5937595 h 6858000"/>
              <a:gd name="connsiteX32" fmla="*/ 733452 w 5960290"/>
              <a:gd name="connsiteY32" fmla="*/ 5878845 h 6858000"/>
              <a:gd name="connsiteX33" fmla="*/ 615786 w 5960290"/>
              <a:gd name="connsiteY33" fmla="*/ 5878845 h 6858000"/>
              <a:gd name="connsiteX34" fmla="*/ 560875 w 5960290"/>
              <a:gd name="connsiteY34" fmla="*/ 5878845 h 6858000"/>
              <a:gd name="connsiteX35" fmla="*/ 502042 w 5960290"/>
              <a:gd name="connsiteY35" fmla="*/ 5816180 h 6858000"/>
              <a:gd name="connsiteX36" fmla="*/ 560875 w 5960290"/>
              <a:gd name="connsiteY36" fmla="*/ 5753514 h 6858000"/>
              <a:gd name="connsiteX37" fmla="*/ 827585 w 5960290"/>
              <a:gd name="connsiteY37" fmla="*/ 5753514 h 6858000"/>
              <a:gd name="connsiteX38" fmla="*/ 862885 w 5960290"/>
              <a:gd name="connsiteY38" fmla="*/ 5753514 h 6858000"/>
              <a:gd name="connsiteX39" fmla="*/ 972706 w 5960290"/>
              <a:gd name="connsiteY39" fmla="*/ 5753514 h 6858000"/>
              <a:gd name="connsiteX40" fmla="*/ 1031540 w 5960290"/>
              <a:gd name="connsiteY40" fmla="*/ 5694764 h 6858000"/>
              <a:gd name="connsiteX41" fmla="*/ 972706 w 5960290"/>
              <a:gd name="connsiteY41" fmla="*/ 5632098 h 6858000"/>
              <a:gd name="connsiteX42" fmla="*/ 933484 w 5960290"/>
              <a:gd name="connsiteY42" fmla="*/ 5632098 h 6858000"/>
              <a:gd name="connsiteX43" fmla="*/ 827585 w 5960290"/>
              <a:gd name="connsiteY43" fmla="*/ 5632098 h 6858000"/>
              <a:gd name="connsiteX44" fmla="*/ 368687 w 5960290"/>
              <a:gd name="connsiteY44" fmla="*/ 5632098 h 6858000"/>
              <a:gd name="connsiteX45" fmla="*/ 305932 w 5960290"/>
              <a:gd name="connsiteY45" fmla="*/ 5573349 h 6858000"/>
              <a:gd name="connsiteX46" fmla="*/ 368687 w 5960290"/>
              <a:gd name="connsiteY46" fmla="*/ 5510683 h 6858000"/>
              <a:gd name="connsiteX47" fmla="*/ 627552 w 5960290"/>
              <a:gd name="connsiteY47" fmla="*/ 5510683 h 6858000"/>
              <a:gd name="connsiteX48" fmla="*/ 815818 w 5960290"/>
              <a:gd name="connsiteY48" fmla="*/ 5510683 h 6858000"/>
              <a:gd name="connsiteX49" fmla="*/ 878574 w 5960290"/>
              <a:gd name="connsiteY49" fmla="*/ 5448017 h 6858000"/>
              <a:gd name="connsiteX50" fmla="*/ 815818 w 5960290"/>
              <a:gd name="connsiteY50" fmla="*/ 5389268 h 6858000"/>
              <a:gd name="connsiteX51" fmla="*/ 627552 w 5960290"/>
              <a:gd name="connsiteY51" fmla="*/ 5389268 h 6858000"/>
              <a:gd name="connsiteX52" fmla="*/ 564797 w 5960290"/>
              <a:gd name="connsiteY52" fmla="*/ 5326602 h 6858000"/>
              <a:gd name="connsiteX53" fmla="*/ 627552 w 5960290"/>
              <a:gd name="connsiteY53" fmla="*/ 5263936 h 6858000"/>
              <a:gd name="connsiteX54" fmla="*/ 811896 w 5960290"/>
              <a:gd name="connsiteY54" fmla="*/ 5263936 h 6858000"/>
              <a:gd name="connsiteX55" fmla="*/ 917796 w 5960290"/>
              <a:gd name="connsiteY55" fmla="*/ 5263936 h 6858000"/>
              <a:gd name="connsiteX56" fmla="*/ 976629 w 5960290"/>
              <a:gd name="connsiteY56" fmla="*/ 5205187 h 6858000"/>
              <a:gd name="connsiteX57" fmla="*/ 917796 w 5960290"/>
              <a:gd name="connsiteY57" fmla="*/ 5142521 h 6858000"/>
              <a:gd name="connsiteX58" fmla="*/ 811896 w 5960290"/>
              <a:gd name="connsiteY58" fmla="*/ 5142521 h 6858000"/>
              <a:gd name="connsiteX59" fmla="*/ 180421 w 5960290"/>
              <a:gd name="connsiteY59" fmla="*/ 5142521 h 6858000"/>
              <a:gd name="connsiteX60" fmla="*/ 117666 w 5960290"/>
              <a:gd name="connsiteY60" fmla="*/ 5079855 h 6858000"/>
              <a:gd name="connsiteX61" fmla="*/ 180421 w 5960290"/>
              <a:gd name="connsiteY61" fmla="*/ 5021106 h 6858000"/>
              <a:gd name="connsiteX62" fmla="*/ 541264 w 5960290"/>
              <a:gd name="connsiteY62" fmla="*/ 5021106 h 6858000"/>
              <a:gd name="connsiteX63" fmla="*/ 611864 w 5960290"/>
              <a:gd name="connsiteY63" fmla="*/ 5021106 h 6858000"/>
              <a:gd name="connsiteX64" fmla="*/ 972706 w 5960290"/>
              <a:gd name="connsiteY64" fmla="*/ 5021106 h 6858000"/>
              <a:gd name="connsiteX65" fmla="*/ 1035462 w 5960290"/>
              <a:gd name="connsiteY65" fmla="*/ 4958440 h 6858000"/>
              <a:gd name="connsiteX66" fmla="*/ 972706 w 5960290"/>
              <a:gd name="connsiteY66" fmla="*/ 4899691 h 6858000"/>
              <a:gd name="connsiteX67" fmla="*/ 729530 w 5960290"/>
              <a:gd name="connsiteY67" fmla="*/ 4899691 h 6858000"/>
              <a:gd name="connsiteX68" fmla="*/ 670697 w 5960290"/>
              <a:gd name="connsiteY68" fmla="*/ 4837025 h 6858000"/>
              <a:gd name="connsiteX69" fmla="*/ 729530 w 5960290"/>
              <a:gd name="connsiteY69" fmla="*/ 4774359 h 6858000"/>
              <a:gd name="connsiteX70" fmla="*/ 772674 w 5960290"/>
              <a:gd name="connsiteY70" fmla="*/ 4774359 h 6858000"/>
              <a:gd name="connsiteX71" fmla="*/ 835429 w 5960290"/>
              <a:gd name="connsiteY71" fmla="*/ 4715610 h 6858000"/>
              <a:gd name="connsiteX72" fmla="*/ 772674 w 5960290"/>
              <a:gd name="connsiteY72" fmla="*/ 4652944 h 6858000"/>
              <a:gd name="connsiteX73" fmla="*/ 564797 w 5960290"/>
              <a:gd name="connsiteY73" fmla="*/ 4652944 h 6858000"/>
              <a:gd name="connsiteX74" fmla="*/ 270632 w 5960290"/>
              <a:gd name="connsiteY74" fmla="*/ 4652944 h 6858000"/>
              <a:gd name="connsiteX75" fmla="*/ 58833 w 5960290"/>
              <a:gd name="connsiteY75" fmla="*/ 4652944 h 6858000"/>
              <a:gd name="connsiteX76" fmla="*/ 0 w 5960290"/>
              <a:gd name="connsiteY76" fmla="*/ 4590278 h 6858000"/>
              <a:gd name="connsiteX77" fmla="*/ 58833 w 5960290"/>
              <a:gd name="connsiteY77" fmla="*/ 4531529 h 6858000"/>
              <a:gd name="connsiteX78" fmla="*/ 415753 w 5960290"/>
              <a:gd name="connsiteY78" fmla="*/ 4531529 h 6858000"/>
              <a:gd name="connsiteX79" fmla="*/ 827585 w 5960290"/>
              <a:gd name="connsiteY79" fmla="*/ 4531529 h 6858000"/>
              <a:gd name="connsiteX80" fmla="*/ 906029 w 5960290"/>
              <a:gd name="connsiteY80" fmla="*/ 4531529 h 6858000"/>
              <a:gd name="connsiteX81" fmla="*/ 968784 w 5960290"/>
              <a:gd name="connsiteY81" fmla="*/ 4468863 h 6858000"/>
              <a:gd name="connsiteX82" fmla="*/ 906029 w 5960290"/>
              <a:gd name="connsiteY82" fmla="*/ 4410113 h 6858000"/>
              <a:gd name="connsiteX83" fmla="*/ 682463 w 5960290"/>
              <a:gd name="connsiteY83" fmla="*/ 4410113 h 6858000"/>
              <a:gd name="connsiteX84" fmla="*/ 623630 w 5960290"/>
              <a:gd name="connsiteY84" fmla="*/ 4347447 h 6858000"/>
              <a:gd name="connsiteX85" fmla="*/ 682463 w 5960290"/>
              <a:gd name="connsiteY85" fmla="*/ 4284782 h 6858000"/>
              <a:gd name="connsiteX86" fmla="*/ 1247261 w 5960290"/>
              <a:gd name="connsiteY86" fmla="*/ 4284782 h 6858000"/>
              <a:gd name="connsiteX87" fmla="*/ 1310016 w 5960290"/>
              <a:gd name="connsiteY87" fmla="*/ 4226032 h 6858000"/>
              <a:gd name="connsiteX88" fmla="*/ 1247261 w 5960290"/>
              <a:gd name="connsiteY88" fmla="*/ 4163366 h 6858000"/>
              <a:gd name="connsiteX89" fmla="*/ 827585 w 5960290"/>
              <a:gd name="connsiteY89" fmla="*/ 4163366 h 6858000"/>
              <a:gd name="connsiteX90" fmla="*/ 560875 w 5960290"/>
              <a:gd name="connsiteY90" fmla="*/ 4163366 h 6858000"/>
              <a:gd name="connsiteX91" fmla="*/ 502042 w 5960290"/>
              <a:gd name="connsiteY91" fmla="*/ 4100700 h 6858000"/>
              <a:gd name="connsiteX92" fmla="*/ 560875 w 5960290"/>
              <a:gd name="connsiteY92" fmla="*/ 4041951 h 6858000"/>
              <a:gd name="connsiteX93" fmla="*/ 827585 w 5960290"/>
              <a:gd name="connsiteY93" fmla="*/ 4041951 h 6858000"/>
              <a:gd name="connsiteX94" fmla="*/ 894262 w 5960290"/>
              <a:gd name="connsiteY94" fmla="*/ 4041951 h 6858000"/>
              <a:gd name="connsiteX95" fmla="*/ 1004084 w 5960290"/>
              <a:gd name="connsiteY95" fmla="*/ 4041951 h 6858000"/>
              <a:gd name="connsiteX96" fmla="*/ 1062917 w 5960290"/>
              <a:gd name="connsiteY96" fmla="*/ 3979285 h 6858000"/>
              <a:gd name="connsiteX97" fmla="*/ 1004084 w 5960290"/>
              <a:gd name="connsiteY97" fmla="*/ 3916619 h 6858000"/>
              <a:gd name="connsiteX98" fmla="*/ 933484 w 5960290"/>
              <a:gd name="connsiteY98" fmla="*/ 3916619 h 6858000"/>
              <a:gd name="connsiteX99" fmla="*/ 827585 w 5960290"/>
              <a:gd name="connsiteY99" fmla="*/ 3916619 h 6858000"/>
              <a:gd name="connsiteX100" fmla="*/ 368687 w 5960290"/>
              <a:gd name="connsiteY100" fmla="*/ 3916619 h 6858000"/>
              <a:gd name="connsiteX101" fmla="*/ 305932 w 5960290"/>
              <a:gd name="connsiteY101" fmla="*/ 3857870 h 6858000"/>
              <a:gd name="connsiteX102" fmla="*/ 368687 w 5960290"/>
              <a:gd name="connsiteY102" fmla="*/ 3795204 h 6858000"/>
              <a:gd name="connsiteX103" fmla="*/ 627552 w 5960290"/>
              <a:gd name="connsiteY103" fmla="*/ 3795204 h 6858000"/>
              <a:gd name="connsiteX104" fmla="*/ 690308 w 5960290"/>
              <a:gd name="connsiteY104" fmla="*/ 3795204 h 6858000"/>
              <a:gd name="connsiteX105" fmla="*/ 753063 w 5960290"/>
              <a:gd name="connsiteY105" fmla="*/ 3736455 h 6858000"/>
              <a:gd name="connsiteX106" fmla="*/ 690308 w 5960290"/>
              <a:gd name="connsiteY106" fmla="*/ 3673789 h 6858000"/>
              <a:gd name="connsiteX107" fmla="*/ 627552 w 5960290"/>
              <a:gd name="connsiteY107" fmla="*/ 3673789 h 6858000"/>
              <a:gd name="connsiteX108" fmla="*/ 564797 w 5960290"/>
              <a:gd name="connsiteY108" fmla="*/ 3611123 h 6858000"/>
              <a:gd name="connsiteX109" fmla="*/ 627552 w 5960290"/>
              <a:gd name="connsiteY109" fmla="*/ 3552374 h 6858000"/>
              <a:gd name="connsiteX110" fmla="*/ 674619 w 5960290"/>
              <a:gd name="connsiteY110" fmla="*/ 3552374 h 6858000"/>
              <a:gd name="connsiteX111" fmla="*/ 780518 w 5960290"/>
              <a:gd name="connsiteY111" fmla="*/ 3552374 h 6858000"/>
              <a:gd name="connsiteX112" fmla="*/ 839352 w 5960290"/>
              <a:gd name="connsiteY112" fmla="*/ 3489708 h 6858000"/>
              <a:gd name="connsiteX113" fmla="*/ 780518 w 5960290"/>
              <a:gd name="connsiteY113" fmla="*/ 3427042 h 6858000"/>
              <a:gd name="connsiteX114" fmla="*/ 674619 w 5960290"/>
              <a:gd name="connsiteY114" fmla="*/ 3427042 h 6858000"/>
              <a:gd name="connsiteX115" fmla="*/ 180421 w 5960290"/>
              <a:gd name="connsiteY115" fmla="*/ 3427042 h 6858000"/>
              <a:gd name="connsiteX116" fmla="*/ 117666 w 5960290"/>
              <a:gd name="connsiteY116" fmla="*/ 3368293 h 6858000"/>
              <a:gd name="connsiteX117" fmla="*/ 180421 w 5960290"/>
              <a:gd name="connsiteY117" fmla="*/ 3305627 h 6858000"/>
              <a:gd name="connsiteX118" fmla="*/ 541264 w 5960290"/>
              <a:gd name="connsiteY118" fmla="*/ 3305627 h 6858000"/>
              <a:gd name="connsiteX119" fmla="*/ 678541 w 5960290"/>
              <a:gd name="connsiteY119" fmla="*/ 3305627 h 6858000"/>
              <a:gd name="connsiteX120" fmla="*/ 1039384 w 5960290"/>
              <a:gd name="connsiteY120" fmla="*/ 3305627 h 6858000"/>
              <a:gd name="connsiteX121" fmla="*/ 1102139 w 5960290"/>
              <a:gd name="connsiteY121" fmla="*/ 3242961 h 6858000"/>
              <a:gd name="connsiteX122" fmla="*/ 1039384 w 5960290"/>
              <a:gd name="connsiteY122" fmla="*/ 3184211 h 6858000"/>
              <a:gd name="connsiteX123" fmla="*/ 729530 w 5960290"/>
              <a:gd name="connsiteY123" fmla="*/ 3184211 h 6858000"/>
              <a:gd name="connsiteX124" fmla="*/ 670697 w 5960290"/>
              <a:gd name="connsiteY124" fmla="*/ 3121546 h 6858000"/>
              <a:gd name="connsiteX125" fmla="*/ 729530 w 5960290"/>
              <a:gd name="connsiteY125" fmla="*/ 3062796 h 6858000"/>
              <a:gd name="connsiteX126" fmla="*/ 768752 w 5960290"/>
              <a:gd name="connsiteY126" fmla="*/ 3062796 h 6858000"/>
              <a:gd name="connsiteX127" fmla="*/ 827585 w 5960290"/>
              <a:gd name="connsiteY127" fmla="*/ 3000130 h 6858000"/>
              <a:gd name="connsiteX128" fmla="*/ 768752 w 5960290"/>
              <a:gd name="connsiteY128" fmla="*/ 2937464 h 6858000"/>
              <a:gd name="connsiteX129" fmla="*/ 556953 w 5960290"/>
              <a:gd name="connsiteY129" fmla="*/ 2937464 h 6858000"/>
              <a:gd name="connsiteX130" fmla="*/ 270632 w 5960290"/>
              <a:gd name="connsiteY130" fmla="*/ 2937464 h 6858000"/>
              <a:gd name="connsiteX131" fmla="*/ 58833 w 5960290"/>
              <a:gd name="connsiteY131" fmla="*/ 2937464 h 6858000"/>
              <a:gd name="connsiteX132" fmla="*/ 0 w 5960290"/>
              <a:gd name="connsiteY132" fmla="*/ 2878715 h 6858000"/>
              <a:gd name="connsiteX133" fmla="*/ 58833 w 5960290"/>
              <a:gd name="connsiteY133" fmla="*/ 2816049 h 6858000"/>
              <a:gd name="connsiteX134" fmla="*/ 415753 w 5960290"/>
              <a:gd name="connsiteY134" fmla="*/ 2816049 h 6858000"/>
              <a:gd name="connsiteX135" fmla="*/ 827585 w 5960290"/>
              <a:gd name="connsiteY135" fmla="*/ 2816049 h 6858000"/>
              <a:gd name="connsiteX136" fmla="*/ 906029 w 5960290"/>
              <a:gd name="connsiteY136" fmla="*/ 2816049 h 6858000"/>
              <a:gd name="connsiteX137" fmla="*/ 968784 w 5960290"/>
              <a:gd name="connsiteY137" fmla="*/ 2753383 h 6858000"/>
              <a:gd name="connsiteX138" fmla="*/ 906029 w 5960290"/>
              <a:gd name="connsiteY138" fmla="*/ 2694634 h 6858000"/>
              <a:gd name="connsiteX139" fmla="*/ 682463 w 5960290"/>
              <a:gd name="connsiteY139" fmla="*/ 2694634 h 6858000"/>
              <a:gd name="connsiteX140" fmla="*/ 623630 w 5960290"/>
              <a:gd name="connsiteY140" fmla="*/ 2631968 h 6858000"/>
              <a:gd name="connsiteX141" fmla="*/ 682463 w 5960290"/>
              <a:gd name="connsiteY141" fmla="*/ 2569302 h 6858000"/>
              <a:gd name="connsiteX142" fmla="*/ 733452 w 5960290"/>
              <a:gd name="connsiteY142" fmla="*/ 2569302 h 6858000"/>
              <a:gd name="connsiteX143" fmla="*/ 792285 w 5960290"/>
              <a:gd name="connsiteY143" fmla="*/ 2510553 h 6858000"/>
              <a:gd name="connsiteX144" fmla="*/ 733452 w 5960290"/>
              <a:gd name="connsiteY144" fmla="*/ 2447887 h 6858000"/>
              <a:gd name="connsiteX145" fmla="*/ 615786 w 5960290"/>
              <a:gd name="connsiteY145" fmla="*/ 2447887 h 6858000"/>
              <a:gd name="connsiteX146" fmla="*/ 560875 w 5960290"/>
              <a:gd name="connsiteY146" fmla="*/ 2447887 h 6858000"/>
              <a:gd name="connsiteX147" fmla="*/ 502042 w 5960290"/>
              <a:gd name="connsiteY147" fmla="*/ 2389138 h 6858000"/>
              <a:gd name="connsiteX148" fmla="*/ 560875 w 5960290"/>
              <a:gd name="connsiteY148" fmla="*/ 2326472 h 6858000"/>
              <a:gd name="connsiteX149" fmla="*/ 827585 w 5960290"/>
              <a:gd name="connsiteY149" fmla="*/ 2326472 h 6858000"/>
              <a:gd name="connsiteX150" fmla="*/ 862885 w 5960290"/>
              <a:gd name="connsiteY150" fmla="*/ 2326472 h 6858000"/>
              <a:gd name="connsiteX151" fmla="*/ 972706 w 5960290"/>
              <a:gd name="connsiteY151" fmla="*/ 2326472 h 6858000"/>
              <a:gd name="connsiteX152" fmla="*/ 1031540 w 5960290"/>
              <a:gd name="connsiteY152" fmla="*/ 2263806 h 6858000"/>
              <a:gd name="connsiteX153" fmla="*/ 972706 w 5960290"/>
              <a:gd name="connsiteY153" fmla="*/ 2205057 h 6858000"/>
              <a:gd name="connsiteX154" fmla="*/ 933484 w 5960290"/>
              <a:gd name="connsiteY154" fmla="*/ 2205057 h 6858000"/>
              <a:gd name="connsiteX155" fmla="*/ 827585 w 5960290"/>
              <a:gd name="connsiteY155" fmla="*/ 2205057 h 6858000"/>
              <a:gd name="connsiteX156" fmla="*/ 368687 w 5960290"/>
              <a:gd name="connsiteY156" fmla="*/ 2205057 h 6858000"/>
              <a:gd name="connsiteX157" fmla="*/ 305932 w 5960290"/>
              <a:gd name="connsiteY157" fmla="*/ 2142391 h 6858000"/>
              <a:gd name="connsiteX158" fmla="*/ 368687 w 5960290"/>
              <a:gd name="connsiteY158" fmla="*/ 2079725 h 6858000"/>
              <a:gd name="connsiteX159" fmla="*/ 627552 w 5960290"/>
              <a:gd name="connsiteY159" fmla="*/ 2079725 h 6858000"/>
              <a:gd name="connsiteX160" fmla="*/ 815818 w 5960290"/>
              <a:gd name="connsiteY160" fmla="*/ 2079725 h 6858000"/>
              <a:gd name="connsiteX161" fmla="*/ 878574 w 5960290"/>
              <a:gd name="connsiteY161" fmla="*/ 2020976 h 6858000"/>
              <a:gd name="connsiteX162" fmla="*/ 815818 w 5960290"/>
              <a:gd name="connsiteY162" fmla="*/ 1958310 h 6858000"/>
              <a:gd name="connsiteX163" fmla="*/ 627552 w 5960290"/>
              <a:gd name="connsiteY163" fmla="*/ 1958310 h 6858000"/>
              <a:gd name="connsiteX164" fmla="*/ 564797 w 5960290"/>
              <a:gd name="connsiteY164" fmla="*/ 1899560 h 6858000"/>
              <a:gd name="connsiteX165" fmla="*/ 627552 w 5960290"/>
              <a:gd name="connsiteY165" fmla="*/ 1836894 h 6858000"/>
              <a:gd name="connsiteX166" fmla="*/ 811896 w 5960290"/>
              <a:gd name="connsiteY166" fmla="*/ 1836894 h 6858000"/>
              <a:gd name="connsiteX167" fmla="*/ 917796 w 5960290"/>
              <a:gd name="connsiteY167" fmla="*/ 1836894 h 6858000"/>
              <a:gd name="connsiteX168" fmla="*/ 976629 w 5960290"/>
              <a:gd name="connsiteY168" fmla="*/ 1774229 h 6858000"/>
              <a:gd name="connsiteX169" fmla="*/ 917796 w 5960290"/>
              <a:gd name="connsiteY169" fmla="*/ 1715479 h 6858000"/>
              <a:gd name="connsiteX170" fmla="*/ 811896 w 5960290"/>
              <a:gd name="connsiteY170" fmla="*/ 1715479 h 6858000"/>
              <a:gd name="connsiteX171" fmla="*/ 180421 w 5960290"/>
              <a:gd name="connsiteY171" fmla="*/ 1715479 h 6858000"/>
              <a:gd name="connsiteX172" fmla="*/ 117666 w 5960290"/>
              <a:gd name="connsiteY172" fmla="*/ 1652813 h 6858000"/>
              <a:gd name="connsiteX173" fmla="*/ 180421 w 5960290"/>
              <a:gd name="connsiteY173" fmla="*/ 1590147 h 6858000"/>
              <a:gd name="connsiteX174" fmla="*/ 541264 w 5960290"/>
              <a:gd name="connsiteY174" fmla="*/ 1590147 h 6858000"/>
              <a:gd name="connsiteX175" fmla="*/ 611864 w 5960290"/>
              <a:gd name="connsiteY175" fmla="*/ 1590147 h 6858000"/>
              <a:gd name="connsiteX176" fmla="*/ 972706 w 5960290"/>
              <a:gd name="connsiteY176" fmla="*/ 1590147 h 6858000"/>
              <a:gd name="connsiteX177" fmla="*/ 1035462 w 5960290"/>
              <a:gd name="connsiteY177" fmla="*/ 1531398 h 6858000"/>
              <a:gd name="connsiteX178" fmla="*/ 972706 w 5960290"/>
              <a:gd name="connsiteY178" fmla="*/ 1468732 h 6858000"/>
              <a:gd name="connsiteX179" fmla="*/ 729530 w 5960290"/>
              <a:gd name="connsiteY179" fmla="*/ 1468732 h 6858000"/>
              <a:gd name="connsiteX180" fmla="*/ 670697 w 5960290"/>
              <a:gd name="connsiteY180" fmla="*/ 1406066 h 6858000"/>
              <a:gd name="connsiteX181" fmla="*/ 729530 w 5960290"/>
              <a:gd name="connsiteY181" fmla="*/ 1347317 h 6858000"/>
              <a:gd name="connsiteX182" fmla="*/ 772674 w 5960290"/>
              <a:gd name="connsiteY182" fmla="*/ 1347317 h 6858000"/>
              <a:gd name="connsiteX183" fmla="*/ 835429 w 5960290"/>
              <a:gd name="connsiteY183" fmla="*/ 1284651 h 6858000"/>
              <a:gd name="connsiteX184" fmla="*/ 772674 w 5960290"/>
              <a:gd name="connsiteY184" fmla="*/ 1225902 h 6858000"/>
              <a:gd name="connsiteX185" fmla="*/ 564797 w 5960290"/>
              <a:gd name="connsiteY185" fmla="*/ 1225902 h 6858000"/>
              <a:gd name="connsiteX186" fmla="*/ 270632 w 5960290"/>
              <a:gd name="connsiteY186" fmla="*/ 1225902 h 6858000"/>
              <a:gd name="connsiteX187" fmla="*/ 58833 w 5960290"/>
              <a:gd name="connsiteY187" fmla="*/ 1225902 h 6858000"/>
              <a:gd name="connsiteX188" fmla="*/ 0 w 5960290"/>
              <a:gd name="connsiteY188" fmla="*/ 1163236 h 6858000"/>
              <a:gd name="connsiteX189" fmla="*/ 58833 w 5960290"/>
              <a:gd name="connsiteY189" fmla="*/ 1100570 h 6858000"/>
              <a:gd name="connsiteX190" fmla="*/ 415753 w 5960290"/>
              <a:gd name="connsiteY190" fmla="*/ 1100570 h 6858000"/>
              <a:gd name="connsiteX191" fmla="*/ 827585 w 5960290"/>
              <a:gd name="connsiteY191" fmla="*/ 1100570 h 6858000"/>
              <a:gd name="connsiteX192" fmla="*/ 906029 w 5960290"/>
              <a:gd name="connsiteY192" fmla="*/ 1100570 h 6858000"/>
              <a:gd name="connsiteX193" fmla="*/ 968784 w 5960290"/>
              <a:gd name="connsiteY193" fmla="*/ 1041821 h 6858000"/>
              <a:gd name="connsiteX194" fmla="*/ 906029 w 5960290"/>
              <a:gd name="connsiteY194" fmla="*/ 979155 h 6858000"/>
              <a:gd name="connsiteX195" fmla="*/ 682463 w 5960290"/>
              <a:gd name="connsiteY195" fmla="*/ 979155 h 6858000"/>
              <a:gd name="connsiteX196" fmla="*/ 623630 w 5960290"/>
              <a:gd name="connsiteY196" fmla="*/ 916489 h 6858000"/>
              <a:gd name="connsiteX197" fmla="*/ 682463 w 5960290"/>
              <a:gd name="connsiteY197" fmla="*/ 857740 h 6858000"/>
              <a:gd name="connsiteX198" fmla="*/ 1247261 w 5960290"/>
              <a:gd name="connsiteY198" fmla="*/ 857740 h 6858000"/>
              <a:gd name="connsiteX199" fmla="*/ 1310016 w 5960290"/>
              <a:gd name="connsiteY199" fmla="*/ 795074 h 6858000"/>
              <a:gd name="connsiteX200" fmla="*/ 1247261 w 5960290"/>
              <a:gd name="connsiteY200" fmla="*/ 732408 h 6858000"/>
              <a:gd name="connsiteX201" fmla="*/ 827585 w 5960290"/>
              <a:gd name="connsiteY201" fmla="*/ 732408 h 6858000"/>
              <a:gd name="connsiteX202" fmla="*/ 560875 w 5960290"/>
              <a:gd name="connsiteY202" fmla="*/ 732408 h 6858000"/>
              <a:gd name="connsiteX203" fmla="*/ 502042 w 5960290"/>
              <a:gd name="connsiteY203" fmla="*/ 673659 h 6858000"/>
              <a:gd name="connsiteX204" fmla="*/ 560875 w 5960290"/>
              <a:gd name="connsiteY204" fmla="*/ 610993 h 6858000"/>
              <a:gd name="connsiteX205" fmla="*/ 827585 w 5960290"/>
              <a:gd name="connsiteY205" fmla="*/ 610993 h 6858000"/>
              <a:gd name="connsiteX206" fmla="*/ 894262 w 5960290"/>
              <a:gd name="connsiteY206" fmla="*/ 610993 h 6858000"/>
              <a:gd name="connsiteX207" fmla="*/ 1004084 w 5960290"/>
              <a:gd name="connsiteY207" fmla="*/ 610993 h 6858000"/>
              <a:gd name="connsiteX208" fmla="*/ 1062917 w 5960290"/>
              <a:gd name="connsiteY208" fmla="*/ 552243 h 6858000"/>
              <a:gd name="connsiteX209" fmla="*/ 1004084 w 5960290"/>
              <a:gd name="connsiteY209" fmla="*/ 489577 h 6858000"/>
              <a:gd name="connsiteX210" fmla="*/ 933484 w 5960290"/>
              <a:gd name="connsiteY210" fmla="*/ 489577 h 6858000"/>
              <a:gd name="connsiteX211" fmla="*/ 827585 w 5960290"/>
              <a:gd name="connsiteY211" fmla="*/ 489577 h 6858000"/>
              <a:gd name="connsiteX212" fmla="*/ 368687 w 5960290"/>
              <a:gd name="connsiteY212" fmla="*/ 489577 h 6858000"/>
              <a:gd name="connsiteX213" fmla="*/ 305932 w 5960290"/>
              <a:gd name="connsiteY213" fmla="*/ 426911 h 6858000"/>
              <a:gd name="connsiteX214" fmla="*/ 368687 w 5960290"/>
              <a:gd name="connsiteY214" fmla="*/ 368162 h 6858000"/>
              <a:gd name="connsiteX215" fmla="*/ 627552 w 5960290"/>
              <a:gd name="connsiteY215" fmla="*/ 368162 h 6858000"/>
              <a:gd name="connsiteX216" fmla="*/ 690308 w 5960290"/>
              <a:gd name="connsiteY216" fmla="*/ 368162 h 6858000"/>
              <a:gd name="connsiteX217" fmla="*/ 753063 w 5960290"/>
              <a:gd name="connsiteY217" fmla="*/ 305496 h 6858000"/>
              <a:gd name="connsiteX218" fmla="*/ 690308 w 5960290"/>
              <a:gd name="connsiteY218" fmla="*/ 242830 h 6858000"/>
              <a:gd name="connsiteX219" fmla="*/ 627552 w 5960290"/>
              <a:gd name="connsiteY219" fmla="*/ 242830 h 6858000"/>
              <a:gd name="connsiteX220" fmla="*/ 564797 w 5960290"/>
              <a:gd name="connsiteY220" fmla="*/ 184081 h 6858000"/>
              <a:gd name="connsiteX221" fmla="*/ 627552 w 5960290"/>
              <a:gd name="connsiteY221" fmla="*/ 121415 h 6858000"/>
              <a:gd name="connsiteX222" fmla="*/ 674619 w 5960290"/>
              <a:gd name="connsiteY222" fmla="*/ 121415 h 6858000"/>
              <a:gd name="connsiteX223" fmla="*/ 780518 w 5960290"/>
              <a:gd name="connsiteY223" fmla="*/ 121415 h 6858000"/>
              <a:gd name="connsiteX224" fmla="*/ 839352 w 5960290"/>
              <a:gd name="connsiteY224" fmla="*/ 58749 h 6858000"/>
              <a:gd name="connsiteX225" fmla="*/ 780518 w 5960290"/>
              <a:gd name="connsiteY22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Lst>
            <a:rect l="l" t="t" r="r" b="b"/>
            <a:pathLst>
              <a:path w="5960290" h="6858000">
                <a:moveTo>
                  <a:pt x="780518" y="0"/>
                </a:moveTo>
                <a:lnTo>
                  <a:pt x="5960290" y="0"/>
                </a:lnTo>
                <a:lnTo>
                  <a:pt x="5960290" y="6858000"/>
                </a:lnTo>
                <a:lnTo>
                  <a:pt x="180421" y="6858000"/>
                </a:lnTo>
                <a:cubicBezTo>
                  <a:pt x="145121" y="6858000"/>
                  <a:pt x="117666" y="6830584"/>
                  <a:pt x="117666" y="6795334"/>
                </a:cubicBezTo>
                <a:cubicBezTo>
                  <a:pt x="117666" y="6764001"/>
                  <a:pt x="145121" y="6736585"/>
                  <a:pt x="180421" y="6736585"/>
                </a:cubicBezTo>
                <a:cubicBezTo>
                  <a:pt x="541264" y="6736585"/>
                  <a:pt x="541264" y="6736585"/>
                  <a:pt x="541264" y="6736585"/>
                </a:cubicBezTo>
                <a:cubicBezTo>
                  <a:pt x="678541" y="6736585"/>
                  <a:pt x="678541" y="6736585"/>
                  <a:pt x="678541" y="6736585"/>
                </a:cubicBezTo>
                <a:cubicBezTo>
                  <a:pt x="1039384" y="6736585"/>
                  <a:pt x="1039384" y="6736585"/>
                  <a:pt x="1039384" y="6736585"/>
                </a:cubicBezTo>
                <a:cubicBezTo>
                  <a:pt x="1074684" y="6736585"/>
                  <a:pt x="1102139" y="6709169"/>
                  <a:pt x="1102139" y="6673919"/>
                </a:cubicBezTo>
                <a:cubicBezTo>
                  <a:pt x="1102139" y="6638670"/>
                  <a:pt x="1074684" y="6611253"/>
                  <a:pt x="1039384" y="6611253"/>
                </a:cubicBezTo>
                <a:cubicBezTo>
                  <a:pt x="729530" y="6611253"/>
                  <a:pt x="729530" y="6611253"/>
                  <a:pt x="729530" y="6611253"/>
                </a:cubicBezTo>
                <a:cubicBezTo>
                  <a:pt x="698152" y="6611253"/>
                  <a:pt x="670697" y="6583837"/>
                  <a:pt x="670697" y="6552504"/>
                </a:cubicBezTo>
                <a:cubicBezTo>
                  <a:pt x="670697" y="6517254"/>
                  <a:pt x="698152" y="6489838"/>
                  <a:pt x="729530" y="6489838"/>
                </a:cubicBezTo>
                <a:cubicBezTo>
                  <a:pt x="768752" y="6489838"/>
                  <a:pt x="768752" y="6489838"/>
                  <a:pt x="768752" y="6489838"/>
                </a:cubicBezTo>
                <a:cubicBezTo>
                  <a:pt x="800129" y="6489838"/>
                  <a:pt x="827585" y="6462422"/>
                  <a:pt x="827585" y="6427172"/>
                </a:cubicBezTo>
                <a:cubicBezTo>
                  <a:pt x="827585" y="6395839"/>
                  <a:pt x="800129" y="6368423"/>
                  <a:pt x="768752" y="6368423"/>
                </a:cubicBezTo>
                <a:cubicBezTo>
                  <a:pt x="556953" y="6368423"/>
                  <a:pt x="556953" y="6368423"/>
                  <a:pt x="556953" y="6368423"/>
                </a:cubicBezTo>
                <a:cubicBezTo>
                  <a:pt x="270632" y="6368423"/>
                  <a:pt x="270632" y="6368423"/>
                  <a:pt x="270632" y="6368423"/>
                </a:cubicBezTo>
                <a:cubicBezTo>
                  <a:pt x="58833" y="6368423"/>
                  <a:pt x="58833" y="6368423"/>
                  <a:pt x="58833" y="6368423"/>
                </a:cubicBezTo>
                <a:cubicBezTo>
                  <a:pt x="27455" y="6368423"/>
                  <a:pt x="0" y="6341007"/>
                  <a:pt x="0" y="6305757"/>
                </a:cubicBezTo>
                <a:cubicBezTo>
                  <a:pt x="0" y="6274424"/>
                  <a:pt x="27455" y="6247008"/>
                  <a:pt x="58833" y="6247008"/>
                </a:cubicBezTo>
                <a:cubicBezTo>
                  <a:pt x="415753" y="6247008"/>
                  <a:pt x="415753" y="6247008"/>
                  <a:pt x="415753" y="6247008"/>
                </a:cubicBezTo>
                <a:cubicBezTo>
                  <a:pt x="827585" y="6247008"/>
                  <a:pt x="827585" y="6247008"/>
                  <a:pt x="827585" y="6247008"/>
                </a:cubicBezTo>
                <a:cubicBezTo>
                  <a:pt x="906029" y="6247008"/>
                  <a:pt x="906029" y="6247008"/>
                  <a:pt x="906029" y="6247008"/>
                </a:cubicBezTo>
                <a:cubicBezTo>
                  <a:pt x="941329" y="6247008"/>
                  <a:pt x="968784" y="6219591"/>
                  <a:pt x="968784" y="6184342"/>
                </a:cubicBezTo>
                <a:cubicBezTo>
                  <a:pt x="968784" y="6149092"/>
                  <a:pt x="941329" y="6121676"/>
                  <a:pt x="906029" y="6121676"/>
                </a:cubicBezTo>
                <a:cubicBezTo>
                  <a:pt x="682463" y="6121676"/>
                  <a:pt x="682463" y="6121676"/>
                  <a:pt x="682463" y="6121676"/>
                </a:cubicBezTo>
                <a:cubicBezTo>
                  <a:pt x="651086" y="6121676"/>
                  <a:pt x="623630" y="6094260"/>
                  <a:pt x="623630" y="6062927"/>
                </a:cubicBezTo>
                <a:cubicBezTo>
                  <a:pt x="623630" y="6027677"/>
                  <a:pt x="651086" y="6000261"/>
                  <a:pt x="682463" y="6000261"/>
                </a:cubicBezTo>
                <a:cubicBezTo>
                  <a:pt x="733452" y="6000261"/>
                  <a:pt x="733452" y="6000261"/>
                  <a:pt x="733452" y="6000261"/>
                </a:cubicBezTo>
                <a:cubicBezTo>
                  <a:pt x="764830" y="6000261"/>
                  <a:pt x="792285" y="5972844"/>
                  <a:pt x="792285" y="5937595"/>
                </a:cubicBezTo>
                <a:cubicBezTo>
                  <a:pt x="792285" y="5906262"/>
                  <a:pt x="764830" y="5878845"/>
                  <a:pt x="733452" y="5878845"/>
                </a:cubicBezTo>
                <a:cubicBezTo>
                  <a:pt x="615786" y="5878845"/>
                  <a:pt x="615786" y="5878845"/>
                  <a:pt x="615786" y="5878845"/>
                </a:cubicBezTo>
                <a:cubicBezTo>
                  <a:pt x="560875" y="5878845"/>
                  <a:pt x="560875" y="5878845"/>
                  <a:pt x="560875" y="5878845"/>
                </a:cubicBezTo>
                <a:cubicBezTo>
                  <a:pt x="529497" y="5878845"/>
                  <a:pt x="502042" y="5851429"/>
                  <a:pt x="502042" y="5816180"/>
                </a:cubicBezTo>
                <a:cubicBezTo>
                  <a:pt x="502042" y="5780930"/>
                  <a:pt x="529497" y="5753514"/>
                  <a:pt x="560875" y="5753514"/>
                </a:cubicBezTo>
                <a:cubicBezTo>
                  <a:pt x="827585" y="5753514"/>
                  <a:pt x="827585" y="5753514"/>
                  <a:pt x="827585" y="5753514"/>
                </a:cubicBezTo>
                <a:cubicBezTo>
                  <a:pt x="862885" y="5753514"/>
                  <a:pt x="862885" y="5753514"/>
                  <a:pt x="862885" y="5753514"/>
                </a:cubicBezTo>
                <a:cubicBezTo>
                  <a:pt x="972706" y="5753514"/>
                  <a:pt x="972706" y="5753514"/>
                  <a:pt x="972706" y="5753514"/>
                </a:cubicBezTo>
                <a:cubicBezTo>
                  <a:pt x="1004084" y="5753514"/>
                  <a:pt x="1031540" y="5726097"/>
                  <a:pt x="1031540" y="5694764"/>
                </a:cubicBezTo>
                <a:cubicBezTo>
                  <a:pt x="1031540" y="5659515"/>
                  <a:pt x="1004084" y="5632098"/>
                  <a:pt x="972706" y="5632098"/>
                </a:cubicBezTo>
                <a:cubicBezTo>
                  <a:pt x="933484" y="5632098"/>
                  <a:pt x="933484" y="5632098"/>
                  <a:pt x="933484" y="5632098"/>
                </a:cubicBezTo>
                <a:cubicBezTo>
                  <a:pt x="827585" y="5632098"/>
                  <a:pt x="827585" y="5632098"/>
                  <a:pt x="827585" y="5632098"/>
                </a:cubicBezTo>
                <a:cubicBezTo>
                  <a:pt x="368687" y="5632098"/>
                  <a:pt x="368687" y="5632098"/>
                  <a:pt x="368687" y="5632098"/>
                </a:cubicBezTo>
                <a:cubicBezTo>
                  <a:pt x="333387" y="5632098"/>
                  <a:pt x="305932" y="5604682"/>
                  <a:pt x="305932" y="5573349"/>
                </a:cubicBezTo>
                <a:cubicBezTo>
                  <a:pt x="305932" y="5538100"/>
                  <a:pt x="333387" y="5510683"/>
                  <a:pt x="368687" y="5510683"/>
                </a:cubicBezTo>
                <a:cubicBezTo>
                  <a:pt x="627552" y="5510683"/>
                  <a:pt x="627552" y="5510683"/>
                  <a:pt x="627552" y="5510683"/>
                </a:cubicBezTo>
                <a:cubicBezTo>
                  <a:pt x="815818" y="5510683"/>
                  <a:pt x="815818" y="5510683"/>
                  <a:pt x="815818" y="5510683"/>
                </a:cubicBezTo>
                <a:cubicBezTo>
                  <a:pt x="851118" y="5510683"/>
                  <a:pt x="878574" y="5483267"/>
                  <a:pt x="878574" y="5448017"/>
                </a:cubicBezTo>
                <a:cubicBezTo>
                  <a:pt x="878574" y="5416684"/>
                  <a:pt x="851118" y="5389268"/>
                  <a:pt x="815818" y="5389268"/>
                </a:cubicBezTo>
                <a:cubicBezTo>
                  <a:pt x="627552" y="5389268"/>
                  <a:pt x="627552" y="5389268"/>
                  <a:pt x="627552" y="5389268"/>
                </a:cubicBezTo>
                <a:cubicBezTo>
                  <a:pt x="592253" y="5389268"/>
                  <a:pt x="564797" y="5361852"/>
                  <a:pt x="564797" y="5326602"/>
                </a:cubicBezTo>
                <a:cubicBezTo>
                  <a:pt x="564797" y="5291353"/>
                  <a:pt x="592253" y="5263936"/>
                  <a:pt x="627552" y="5263936"/>
                </a:cubicBezTo>
                <a:cubicBezTo>
                  <a:pt x="811896" y="5263936"/>
                  <a:pt x="811896" y="5263936"/>
                  <a:pt x="811896" y="5263936"/>
                </a:cubicBezTo>
                <a:cubicBezTo>
                  <a:pt x="917796" y="5263936"/>
                  <a:pt x="917796" y="5263936"/>
                  <a:pt x="917796" y="5263936"/>
                </a:cubicBezTo>
                <a:cubicBezTo>
                  <a:pt x="949173" y="5263936"/>
                  <a:pt x="976629" y="5236520"/>
                  <a:pt x="976629" y="5205187"/>
                </a:cubicBezTo>
                <a:cubicBezTo>
                  <a:pt x="976629" y="5169937"/>
                  <a:pt x="949173" y="5142521"/>
                  <a:pt x="917796" y="5142521"/>
                </a:cubicBezTo>
                <a:cubicBezTo>
                  <a:pt x="811896" y="5142521"/>
                  <a:pt x="811896" y="5142521"/>
                  <a:pt x="811896" y="5142521"/>
                </a:cubicBezTo>
                <a:cubicBezTo>
                  <a:pt x="180421" y="5142521"/>
                  <a:pt x="180421" y="5142521"/>
                  <a:pt x="180421" y="5142521"/>
                </a:cubicBezTo>
                <a:cubicBezTo>
                  <a:pt x="145121" y="5142521"/>
                  <a:pt x="117666" y="5115105"/>
                  <a:pt x="117666" y="5079855"/>
                </a:cubicBezTo>
                <a:cubicBezTo>
                  <a:pt x="117666" y="5048522"/>
                  <a:pt x="145121" y="5021106"/>
                  <a:pt x="180421" y="5021106"/>
                </a:cubicBezTo>
                <a:cubicBezTo>
                  <a:pt x="541264" y="5021106"/>
                  <a:pt x="541264" y="5021106"/>
                  <a:pt x="541264" y="5021106"/>
                </a:cubicBezTo>
                <a:cubicBezTo>
                  <a:pt x="611864" y="5021106"/>
                  <a:pt x="611864" y="5021106"/>
                  <a:pt x="611864" y="5021106"/>
                </a:cubicBezTo>
                <a:cubicBezTo>
                  <a:pt x="972706" y="5021106"/>
                  <a:pt x="972706" y="5021106"/>
                  <a:pt x="972706" y="5021106"/>
                </a:cubicBezTo>
                <a:cubicBezTo>
                  <a:pt x="1008006" y="5021106"/>
                  <a:pt x="1035462" y="4993690"/>
                  <a:pt x="1035462" y="4958440"/>
                </a:cubicBezTo>
                <a:cubicBezTo>
                  <a:pt x="1035462" y="4927107"/>
                  <a:pt x="1008006" y="4899691"/>
                  <a:pt x="972706" y="4899691"/>
                </a:cubicBezTo>
                <a:cubicBezTo>
                  <a:pt x="729530" y="4899691"/>
                  <a:pt x="729530" y="4899691"/>
                  <a:pt x="729530" y="4899691"/>
                </a:cubicBezTo>
                <a:cubicBezTo>
                  <a:pt x="698152" y="4899691"/>
                  <a:pt x="670697" y="4872274"/>
                  <a:pt x="670697" y="4837025"/>
                </a:cubicBezTo>
                <a:cubicBezTo>
                  <a:pt x="670697" y="4801775"/>
                  <a:pt x="698152" y="4774359"/>
                  <a:pt x="729530" y="4774359"/>
                </a:cubicBezTo>
                <a:cubicBezTo>
                  <a:pt x="772674" y="4774359"/>
                  <a:pt x="772674" y="4774359"/>
                  <a:pt x="772674" y="4774359"/>
                </a:cubicBezTo>
                <a:cubicBezTo>
                  <a:pt x="807974" y="4774359"/>
                  <a:pt x="835429" y="4746943"/>
                  <a:pt x="835429" y="4715610"/>
                </a:cubicBezTo>
                <a:cubicBezTo>
                  <a:pt x="835429" y="4680360"/>
                  <a:pt x="807974" y="4652944"/>
                  <a:pt x="772674" y="4652944"/>
                </a:cubicBezTo>
                <a:cubicBezTo>
                  <a:pt x="564797" y="4652944"/>
                  <a:pt x="564797" y="4652944"/>
                  <a:pt x="564797" y="4652944"/>
                </a:cubicBezTo>
                <a:cubicBezTo>
                  <a:pt x="270632" y="4652944"/>
                  <a:pt x="270632" y="4652944"/>
                  <a:pt x="270632" y="4652944"/>
                </a:cubicBezTo>
                <a:cubicBezTo>
                  <a:pt x="58833" y="4652944"/>
                  <a:pt x="58833" y="4652944"/>
                  <a:pt x="58833" y="4652944"/>
                </a:cubicBezTo>
                <a:cubicBezTo>
                  <a:pt x="27455" y="4652944"/>
                  <a:pt x="0" y="4625527"/>
                  <a:pt x="0" y="4590278"/>
                </a:cubicBezTo>
                <a:cubicBezTo>
                  <a:pt x="0" y="4558945"/>
                  <a:pt x="27455" y="4531529"/>
                  <a:pt x="58833" y="4531529"/>
                </a:cubicBezTo>
                <a:cubicBezTo>
                  <a:pt x="415753" y="4531529"/>
                  <a:pt x="415753" y="4531529"/>
                  <a:pt x="415753" y="4531529"/>
                </a:cubicBezTo>
                <a:cubicBezTo>
                  <a:pt x="827585" y="4531529"/>
                  <a:pt x="827585" y="4531529"/>
                  <a:pt x="827585" y="4531529"/>
                </a:cubicBezTo>
                <a:cubicBezTo>
                  <a:pt x="906029" y="4531529"/>
                  <a:pt x="906029" y="4531529"/>
                  <a:pt x="906029" y="4531529"/>
                </a:cubicBezTo>
                <a:cubicBezTo>
                  <a:pt x="941329" y="4531529"/>
                  <a:pt x="968784" y="4504112"/>
                  <a:pt x="968784" y="4468863"/>
                </a:cubicBezTo>
                <a:cubicBezTo>
                  <a:pt x="968784" y="4437530"/>
                  <a:pt x="941329" y="4410113"/>
                  <a:pt x="906029" y="4410113"/>
                </a:cubicBezTo>
                <a:cubicBezTo>
                  <a:pt x="682463" y="4410113"/>
                  <a:pt x="682463" y="4410113"/>
                  <a:pt x="682463" y="4410113"/>
                </a:cubicBezTo>
                <a:cubicBezTo>
                  <a:pt x="651086" y="4410113"/>
                  <a:pt x="623630" y="4382697"/>
                  <a:pt x="623630" y="4347447"/>
                </a:cubicBezTo>
                <a:cubicBezTo>
                  <a:pt x="623630" y="4312198"/>
                  <a:pt x="651086" y="4284782"/>
                  <a:pt x="682463" y="4284782"/>
                </a:cubicBezTo>
                <a:cubicBezTo>
                  <a:pt x="1247261" y="4284782"/>
                  <a:pt x="1247261" y="4284782"/>
                  <a:pt x="1247261" y="4284782"/>
                </a:cubicBezTo>
                <a:cubicBezTo>
                  <a:pt x="1282561" y="4284782"/>
                  <a:pt x="1310016" y="4257365"/>
                  <a:pt x="1310016" y="4226032"/>
                </a:cubicBezTo>
                <a:cubicBezTo>
                  <a:pt x="1310016" y="4190783"/>
                  <a:pt x="1282561" y="4163366"/>
                  <a:pt x="1247261" y="4163366"/>
                </a:cubicBezTo>
                <a:cubicBezTo>
                  <a:pt x="827585" y="4163366"/>
                  <a:pt x="827585" y="4163366"/>
                  <a:pt x="827585" y="4163366"/>
                </a:cubicBezTo>
                <a:cubicBezTo>
                  <a:pt x="560875" y="4163366"/>
                  <a:pt x="560875" y="4163366"/>
                  <a:pt x="560875" y="4163366"/>
                </a:cubicBezTo>
                <a:cubicBezTo>
                  <a:pt x="529497" y="4163366"/>
                  <a:pt x="502042" y="4135950"/>
                  <a:pt x="502042" y="4100700"/>
                </a:cubicBezTo>
                <a:cubicBezTo>
                  <a:pt x="502042" y="4069367"/>
                  <a:pt x="529497" y="4041951"/>
                  <a:pt x="560875" y="4041951"/>
                </a:cubicBezTo>
                <a:cubicBezTo>
                  <a:pt x="827585" y="4041951"/>
                  <a:pt x="827585" y="4041951"/>
                  <a:pt x="827585" y="4041951"/>
                </a:cubicBezTo>
                <a:cubicBezTo>
                  <a:pt x="894262" y="4041951"/>
                  <a:pt x="894262" y="4041951"/>
                  <a:pt x="894262" y="4041951"/>
                </a:cubicBezTo>
                <a:cubicBezTo>
                  <a:pt x="1004084" y="4041951"/>
                  <a:pt x="1004084" y="4041951"/>
                  <a:pt x="1004084" y="4041951"/>
                </a:cubicBezTo>
                <a:cubicBezTo>
                  <a:pt x="1035462" y="4041951"/>
                  <a:pt x="1062917" y="4014535"/>
                  <a:pt x="1062917" y="3979285"/>
                </a:cubicBezTo>
                <a:cubicBezTo>
                  <a:pt x="1062917" y="3944036"/>
                  <a:pt x="1035462" y="3916619"/>
                  <a:pt x="1004084" y="3916619"/>
                </a:cubicBezTo>
                <a:cubicBezTo>
                  <a:pt x="933484" y="3916619"/>
                  <a:pt x="933484" y="3916619"/>
                  <a:pt x="933484" y="3916619"/>
                </a:cubicBezTo>
                <a:cubicBezTo>
                  <a:pt x="827585" y="3916619"/>
                  <a:pt x="827585" y="3916619"/>
                  <a:pt x="827585" y="3916619"/>
                </a:cubicBezTo>
                <a:cubicBezTo>
                  <a:pt x="368687" y="3916619"/>
                  <a:pt x="368687" y="3916619"/>
                  <a:pt x="368687" y="3916619"/>
                </a:cubicBezTo>
                <a:cubicBezTo>
                  <a:pt x="333387" y="3916619"/>
                  <a:pt x="305932" y="3889203"/>
                  <a:pt x="305932" y="3857870"/>
                </a:cubicBezTo>
                <a:cubicBezTo>
                  <a:pt x="305932" y="3822620"/>
                  <a:pt x="333387" y="3795204"/>
                  <a:pt x="368687" y="3795204"/>
                </a:cubicBezTo>
                <a:cubicBezTo>
                  <a:pt x="627552" y="3795204"/>
                  <a:pt x="627552" y="3795204"/>
                  <a:pt x="627552" y="3795204"/>
                </a:cubicBezTo>
                <a:cubicBezTo>
                  <a:pt x="690308" y="3795204"/>
                  <a:pt x="690308" y="3795204"/>
                  <a:pt x="690308" y="3795204"/>
                </a:cubicBezTo>
                <a:cubicBezTo>
                  <a:pt x="725608" y="3795204"/>
                  <a:pt x="753063" y="3767788"/>
                  <a:pt x="753063" y="3736455"/>
                </a:cubicBezTo>
                <a:cubicBezTo>
                  <a:pt x="753063" y="3701205"/>
                  <a:pt x="725608" y="3673789"/>
                  <a:pt x="690308" y="3673789"/>
                </a:cubicBezTo>
                <a:cubicBezTo>
                  <a:pt x="627552" y="3673789"/>
                  <a:pt x="627552" y="3673789"/>
                  <a:pt x="627552" y="3673789"/>
                </a:cubicBezTo>
                <a:cubicBezTo>
                  <a:pt x="592253" y="3673789"/>
                  <a:pt x="564797" y="3646372"/>
                  <a:pt x="564797" y="3611123"/>
                </a:cubicBezTo>
                <a:cubicBezTo>
                  <a:pt x="564797" y="3579790"/>
                  <a:pt x="592253" y="3552374"/>
                  <a:pt x="627552" y="3552374"/>
                </a:cubicBezTo>
                <a:cubicBezTo>
                  <a:pt x="674619" y="3552374"/>
                  <a:pt x="674619" y="3552374"/>
                  <a:pt x="674619" y="3552374"/>
                </a:cubicBezTo>
                <a:cubicBezTo>
                  <a:pt x="780518" y="3552374"/>
                  <a:pt x="780518" y="3552374"/>
                  <a:pt x="780518" y="3552374"/>
                </a:cubicBezTo>
                <a:cubicBezTo>
                  <a:pt x="811896" y="3552374"/>
                  <a:pt x="839352" y="3524957"/>
                  <a:pt x="839352" y="3489708"/>
                </a:cubicBezTo>
                <a:cubicBezTo>
                  <a:pt x="839352" y="3454458"/>
                  <a:pt x="811896" y="3427042"/>
                  <a:pt x="780518" y="3427042"/>
                </a:cubicBezTo>
                <a:cubicBezTo>
                  <a:pt x="674619" y="3427042"/>
                  <a:pt x="674619" y="3427042"/>
                  <a:pt x="674619" y="3427042"/>
                </a:cubicBezTo>
                <a:cubicBezTo>
                  <a:pt x="180421" y="3427042"/>
                  <a:pt x="180421" y="3427042"/>
                  <a:pt x="180421" y="3427042"/>
                </a:cubicBezTo>
                <a:cubicBezTo>
                  <a:pt x="145121" y="3427042"/>
                  <a:pt x="117666" y="3399625"/>
                  <a:pt x="117666" y="3368293"/>
                </a:cubicBezTo>
                <a:cubicBezTo>
                  <a:pt x="117666" y="3333043"/>
                  <a:pt x="145121" y="3305627"/>
                  <a:pt x="180421" y="3305627"/>
                </a:cubicBezTo>
                <a:cubicBezTo>
                  <a:pt x="541264" y="3305627"/>
                  <a:pt x="541264" y="3305627"/>
                  <a:pt x="541264" y="3305627"/>
                </a:cubicBezTo>
                <a:cubicBezTo>
                  <a:pt x="678541" y="3305627"/>
                  <a:pt x="678541" y="3305627"/>
                  <a:pt x="678541" y="3305627"/>
                </a:cubicBezTo>
                <a:cubicBezTo>
                  <a:pt x="1039384" y="3305627"/>
                  <a:pt x="1039384" y="3305627"/>
                  <a:pt x="1039384" y="3305627"/>
                </a:cubicBezTo>
                <a:cubicBezTo>
                  <a:pt x="1074684" y="3305627"/>
                  <a:pt x="1102139" y="3278210"/>
                  <a:pt x="1102139" y="3242961"/>
                </a:cubicBezTo>
                <a:cubicBezTo>
                  <a:pt x="1102139" y="3211628"/>
                  <a:pt x="1074684" y="3184211"/>
                  <a:pt x="1039384" y="3184211"/>
                </a:cubicBezTo>
                <a:cubicBezTo>
                  <a:pt x="729530" y="3184211"/>
                  <a:pt x="729530" y="3184211"/>
                  <a:pt x="729530" y="3184211"/>
                </a:cubicBezTo>
                <a:cubicBezTo>
                  <a:pt x="698152" y="3184211"/>
                  <a:pt x="670697" y="3156795"/>
                  <a:pt x="670697" y="3121546"/>
                </a:cubicBezTo>
                <a:cubicBezTo>
                  <a:pt x="670697" y="3090213"/>
                  <a:pt x="698152" y="3062796"/>
                  <a:pt x="729530" y="3062796"/>
                </a:cubicBezTo>
                <a:cubicBezTo>
                  <a:pt x="768752" y="3062796"/>
                  <a:pt x="768752" y="3062796"/>
                  <a:pt x="768752" y="3062796"/>
                </a:cubicBezTo>
                <a:cubicBezTo>
                  <a:pt x="800129" y="3062796"/>
                  <a:pt x="827585" y="3035380"/>
                  <a:pt x="827585" y="3000130"/>
                </a:cubicBezTo>
                <a:cubicBezTo>
                  <a:pt x="827585" y="2964881"/>
                  <a:pt x="800129" y="2937464"/>
                  <a:pt x="768752" y="2937464"/>
                </a:cubicBezTo>
                <a:cubicBezTo>
                  <a:pt x="556953" y="2937464"/>
                  <a:pt x="556953" y="2937464"/>
                  <a:pt x="556953" y="2937464"/>
                </a:cubicBezTo>
                <a:cubicBezTo>
                  <a:pt x="270632" y="2937464"/>
                  <a:pt x="270632" y="2937464"/>
                  <a:pt x="270632" y="2937464"/>
                </a:cubicBezTo>
                <a:cubicBezTo>
                  <a:pt x="58833" y="2937464"/>
                  <a:pt x="58833" y="2937464"/>
                  <a:pt x="58833" y="2937464"/>
                </a:cubicBezTo>
                <a:cubicBezTo>
                  <a:pt x="27455" y="2937464"/>
                  <a:pt x="0" y="2910048"/>
                  <a:pt x="0" y="2878715"/>
                </a:cubicBezTo>
                <a:cubicBezTo>
                  <a:pt x="0" y="2843466"/>
                  <a:pt x="27455" y="2816049"/>
                  <a:pt x="58833" y="2816049"/>
                </a:cubicBezTo>
                <a:cubicBezTo>
                  <a:pt x="415753" y="2816049"/>
                  <a:pt x="415753" y="2816049"/>
                  <a:pt x="415753" y="2816049"/>
                </a:cubicBezTo>
                <a:cubicBezTo>
                  <a:pt x="827585" y="2816049"/>
                  <a:pt x="827585" y="2816049"/>
                  <a:pt x="827585" y="2816049"/>
                </a:cubicBezTo>
                <a:cubicBezTo>
                  <a:pt x="906029" y="2816049"/>
                  <a:pt x="906029" y="2816049"/>
                  <a:pt x="906029" y="2816049"/>
                </a:cubicBezTo>
                <a:cubicBezTo>
                  <a:pt x="941329" y="2816049"/>
                  <a:pt x="968784" y="2788633"/>
                  <a:pt x="968784" y="2753383"/>
                </a:cubicBezTo>
                <a:cubicBezTo>
                  <a:pt x="968784" y="2722050"/>
                  <a:pt x="941329" y="2694634"/>
                  <a:pt x="906029" y="2694634"/>
                </a:cubicBezTo>
                <a:cubicBezTo>
                  <a:pt x="682463" y="2694634"/>
                  <a:pt x="682463" y="2694634"/>
                  <a:pt x="682463" y="2694634"/>
                </a:cubicBezTo>
                <a:cubicBezTo>
                  <a:pt x="651086" y="2694634"/>
                  <a:pt x="623630" y="2667218"/>
                  <a:pt x="623630" y="2631968"/>
                </a:cubicBezTo>
                <a:cubicBezTo>
                  <a:pt x="623630" y="2596719"/>
                  <a:pt x="651086" y="2569302"/>
                  <a:pt x="682463" y="2569302"/>
                </a:cubicBezTo>
                <a:cubicBezTo>
                  <a:pt x="733452" y="2569302"/>
                  <a:pt x="733452" y="2569302"/>
                  <a:pt x="733452" y="2569302"/>
                </a:cubicBezTo>
                <a:cubicBezTo>
                  <a:pt x="764830" y="2569302"/>
                  <a:pt x="792285" y="2541886"/>
                  <a:pt x="792285" y="2510553"/>
                </a:cubicBezTo>
                <a:cubicBezTo>
                  <a:pt x="792285" y="2475303"/>
                  <a:pt x="764830" y="2447887"/>
                  <a:pt x="733452" y="2447887"/>
                </a:cubicBezTo>
                <a:cubicBezTo>
                  <a:pt x="615786" y="2447887"/>
                  <a:pt x="615786" y="2447887"/>
                  <a:pt x="615786" y="2447887"/>
                </a:cubicBezTo>
                <a:cubicBezTo>
                  <a:pt x="560875" y="2447887"/>
                  <a:pt x="560875" y="2447887"/>
                  <a:pt x="560875" y="2447887"/>
                </a:cubicBezTo>
                <a:cubicBezTo>
                  <a:pt x="529497" y="2447887"/>
                  <a:pt x="502042" y="2420471"/>
                  <a:pt x="502042" y="2389138"/>
                </a:cubicBezTo>
                <a:cubicBezTo>
                  <a:pt x="502042" y="2353888"/>
                  <a:pt x="529497" y="2326472"/>
                  <a:pt x="560875" y="2326472"/>
                </a:cubicBezTo>
                <a:cubicBezTo>
                  <a:pt x="827585" y="2326472"/>
                  <a:pt x="827585" y="2326472"/>
                  <a:pt x="827585" y="2326472"/>
                </a:cubicBezTo>
                <a:cubicBezTo>
                  <a:pt x="862885" y="2326472"/>
                  <a:pt x="862885" y="2326472"/>
                  <a:pt x="862885" y="2326472"/>
                </a:cubicBezTo>
                <a:cubicBezTo>
                  <a:pt x="972706" y="2326472"/>
                  <a:pt x="972706" y="2326472"/>
                  <a:pt x="972706" y="2326472"/>
                </a:cubicBezTo>
                <a:cubicBezTo>
                  <a:pt x="1004084" y="2326472"/>
                  <a:pt x="1031540" y="2299056"/>
                  <a:pt x="1031540" y="2263806"/>
                </a:cubicBezTo>
                <a:cubicBezTo>
                  <a:pt x="1031540" y="2232473"/>
                  <a:pt x="1004084" y="2205057"/>
                  <a:pt x="972706" y="2205057"/>
                </a:cubicBezTo>
                <a:cubicBezTo>
                  <a:pt x="933484" y="2205057"/>
                  <a:pt x="933484" y="2205057"/>
                  <a:pt x="933484" y="2205057"/>
                </a:cubicBezTo>
                <a:cubicBezTo>
                  <a:pt x="827585" y="2205057"/>
                  <a:pt x="827585" y="2205057"/>
                  <a:pt x="827585" y="2205057"/>
                </a:cubicBezTo>
                <a:cubicBezTo>
                  <a:pt x="368687" y="2205057"/>
                  <a:pt x="368687" y="2205057"/>
                  <a:pt x="368687" y="2205057"/>
                </a:cubicBezTo>
                <a:cubicBezTo>
                  <a:pt x="333387" y="2205057"/>
                  <a:pt x="305932" y="2177640"/>
                  <a:pt x="305932" y="2142391"/>
                </a:cubicBezTo>
                <a:cubicBezTo>
                  <a:pt x="305932" y="2107141"/>
                  <a:pt x="333387" y="2079725"/>
                  <a:pt x="368687" y="2079725"/>
                </a:cubicBezTo>
                <a:cubicBezTo>
                  <a:pt x="627552" y="2079725"/>
                  <a:pt x="627552" y="2079725"/>
                  <a:pt x="627552" y="2079725"/>
                </a:cubicBezTo>
                <a:cubicBezTo>
                  <a:pt x="815818" y="2079725"/>
                  <a:pt x="815818" y="2079725"/>
                  <a:pt x="815818" y="2079725"/>
                </a:cubicBezTo>
                <a:cubicBezTo>
                  <a:pt x="851118" y="2079725"/>
                  <a:pt x="878574" y="2052308"/>
                  <a:pt x="878574" y="2020976"/>
                </a:cubicBezTo>
                <a:cubicBezTo>
                  <a:pt x="878574" y="1985726"/>
                  <a:pt x="851118" y="1958310"/>
                  <a:pt x="815818" y="1958310"/>
                </a:cubicBezTo>
                <a:cubicBezTo>
                  <a:pt x="627552" y="1958310"/>
                  <a:pt x="627552" y="1958310"/>
                  <a:pt x="627552" y="1958310"/>
                </a:cubicBezTo>
                <a:cubicBezTo>
                  <a:pt x="592253" y="1958310"/>
                  <a:pt x="564797" y="1930893"/>
                  <a:pt x="564797" y="1899560"/>
                </a:cubicBezTo>
                <a:cubicBezTo>
                  <a:pt x="564797" y="1864311"/>
                  <a:pt x="592253" y="1836894"/>
                  <a:pt x="627552" y="1836894"/>
                </a:cubicBezTo>
                <a:cubicBezTo>
                  <a:pt x="811896" y="1836894"/>
                  <a:pt x="811896" y="1836894"/>
                  <a:pt x="811896" y="1836894"/>
                </a:cubicBezTo>
                <a:cubicBezTo>
                  <a:pt x="917796" y="1836894"/>
                  <a:pt x="917796" y="1836894"/>
                  <a:pt x="917796" y="1836894"/>
                </a:cubicBezTo>
                <a:cubicBezTo>
                  <a:pt x="949173" y="1836894"/>
                  <a:pt x="976629" y="1809478"/>
                  <a:pt x="976629" y="1774229"/>
                </a:cubicBezTo>
                <a:cubicBezTo>
                  <a:pt x="976629" y="1742896"/>
                  <a:pt x="949173" y="1715479"/>
                  <a:pt x="917796" y="1715479"/>
                </a:cubicBezTo>
                <a:cubicBezTo>
                  <a:pt x="811896" y="1715479"/>
                  <a:pt x="811896" y="1715479"/>
                  <a:pt x="811896" y="1715479"/>
                </a:cubicBezTo>
                <a:cubicBezTo>
                  <a:pt x="180421" y="1715479"/>
                  <a:pt x="180421" y="1715479"/>
                  <a:pt x="180421" y="1715479"/>
                </a:cubicBezTo>
                <a:cubicBezTo>
                  <a:pt x="145121" y="1715479"/>
                  <a:pt x="117666" y="1688063"/>
                  <a:pt x="117666" y="1652813"/>
                </a:cubicBezTo>
                <a:cubicBezTo>
                  <a:pt x="117666" y="1617564"/>
                  <a:pt x="145121" y="1590147"/>
                  <a:pt x="180421" y="1590147"/>
                </a:cubicBezTo>
                <a:cubicBezTo>
                  <a:pt x="541264" y="1590147"/>
                  <a:pt x="541264" y="1590147"/>
                  <a:pt x="541264" y="1590147"/>
                </a:cubicBezTo>
                <a:cubicBezTo>
                  <a:pt x="611864" y="1590147"/>
                  <a:pt x="611864" y="1590147"/>
                  <a:pt x="611864" y="1590147"/>
                </a:cubicBezTo>
                <a:cubicBezTo>
                  <a:pt x="972706" y="1590147"/>
                  <a:pt x="972706" y="1590147"/>
                  <a:pt x="972706" y="1590147"/>
                </a:cubicBezTo>
                <a:cubicBezTo>
                  <a:pt x="1008006" y="1590147"/>
                  <a:pt x="1035462" y="1562731"/>
                  <a:pt x="1035462" y="1531398"/>
                </a:cubicBezTo>
                <a:cubicBezTo>
                  <a:pt x="1035462" y="1496149"/>
                  <a:pt x="1008006" y="1468732"/>
                  <a:pt x="972706" y="1468732"/>
                </a:cubicBezTo>
                <a:cubicBezTo>
                  <a:pt x="729530" y="1468732"/>
                  <a:pt x="729530" y="1468732"/>
                  <a:pt x="729530" y="1468732"/>
                </a:cubicBezTo>
                <a:cubicBezTo>
                  <a:pt x="698152" y="1468732"/>
                  <a:pt x="670697" y="1441316"/>
                  <a:pt x="670697" y="1406066"/>
                </a:cubicBezTo>
                <a:cubicBezTo>
                  <a:pt x="670697" y="1374733"/>
                  <a:pt x="698152" y="1347317"/>
                  <a:pt x="729530" y="1347317"/>
                </a:cubicBezTo>
                <a:cubicBezTo>
                  <a:pt x="772674" y="1347317"/>
                  <a:pt x="772674" y="1347317"/>
                  <a:pt x="772674" y="1347317"/>
                </a:cubicBezTo>
                <a:cubicBezTo>
                  <a:pt x="807974" y="1347317"/>
                  <a:pt x="835429" y="1319901"/>
                  <a:pt x="835429" y="1284651"/>
                </a:cubicBezTo>
                <a:cubicBezTo>
                  <a:pt x="835429" y="1253318"/>
                  <a:pt x="807974" y="1225902"/>
                  <a:pt x="772674" y="1225902"/>
                </a:cubicBezTo>
                <a:cubicBezTo>
                  <a:pt x="564797" y="1225902"/>
                  <a:pt x="564797" y="1225902"/>
                  <a:pt x="564797" y="1225902"/>
                </a:cubicBezTo>
                <a:cubicBezTo>
                  <a:pt x="270632" y="1225902"/>
                  <a:pt x="270632" y="1225902"/>
                  <a:pt x="270632" y="1225902"/>
                </a:cubicBezTo>
                <a:cubicBezTo>
                  <a:pt x="58833" y="1225902"/>
                  <a:pt x="58833" y="1225902"/>
                  <a:pt x="58833" y="1225902"/>
                </a:cubicBezTo>
                <a:cubicBezTo>
                  <a:pt x="27455" y="1225902"/>
                  <a:pt x="0" y="1198485"/>
                  <a:pt x="0" y="1163236"/>
                </a:cubicBezTo>
                <a:cubicBezTo>
                  <a:pt x="0" y="1127986"/>
                  <a:pt x="27455" y="1100570"/>
                  <a:pt x="58833" y="1100570"/>
                </a:cubicBezTo>
                <a:cubicBezTo>
                  <a:pt x="415753" y="1100570"/>
                  <a:pt x="415753" y="1100570"/>
                  <a:pt x="415753" y="1100570"/>
                </a:cubicBezTo>
                <a:cubicBezTo>
                  <a:pt x="827585" y="1100570"/>
                  <a:pt x="827585" y="1100570"/>
                  <a:pt x="827585" y="1100570"/>
                </a:cubicBezTo>
                <a:cubicBezTo>
                  <a:pt x="906029" y="1100570"/>
                  <a:pt x="906029" y="1100570"/>
                  <a:pt x="906029" y="1100570"/>
                </a:cubicBezTo>
                <a:cubicBezTo>
                  <a:pt x="941329" y="1100570"/>
                  <a:pt x="968784" y="1073154"/>
                  <a:pt x="968784" y="1041821"/>
                </a:cubicBezTo>
                <a:cubicBezTo>
                  <a:pt x="968784" y="1006571"/>
                  <a:pt x="941329" y="979155"/>
                  <a:pt x="906029" y="979155"/>
                </a:cubicBezTo>
                <a:cubicBezTo>
                  <a:pt x="682463" y="979155"/>
                  <a:pt x="682463" y="979155"/>
                  <a:pt x="682463" y="979155"/>
                </a:cubicBezTo>
                <a:cubicBezTo>
                  <a:pt x="651086" y="979155"/>
                  <a:pt x="623630" y="951738"/>
                  <a:pt x="623630" y="916489"/>
                </a:cubicBezTo>
                <a:cubicBezTo>
                  <a:pt x="623630" y="885156"/>
                  <a:pt x="651086" y="857740"/>
                  <a:pt x="682463" y="857740"/>
                </a:cubicBezTo>
                <a:cubicBezTo>
                  <a:pt x="1247261" y="857740"/>
                  <a:pt x="1247261" y="857740"/>
                  <a:pt x="1247261" y="857740"/>
                </a:cubicBezTo>
                <a:cubicBezTo>
                  <a:pt x="1282561" y="857740"/>
                  <a:pt x="1310016" y="830323"/>
                  <a:pt x="1310016" y="795074"/>
                </a:cubicBezTo>
                <a:cubicBezTo>
                  <a:pt x="1310016" y="759824"/>
                  <a:pt x="1282561" y="732408"/>
                  <a:pt x="1247261" y="732408"/>
                </a:cubicBezTo>
                <a:cubicBezTo>
                  <a:pt x="827585" y="732408"/>
                  <a:pt x="827585" y="732408"/>
                  <a:pt x="827585" y="732408"/>
                </a:cubicBezTo>
                <a:cubicBezTo>
                  <a:pt x="560875" y="732408"/>
                  <a:pt x="560875" y="732408"/>
                  <a:pt x="560875" y="732408"/>
                </a:cubicBezTo>
                <a:cubicBezTo>
                  <a:pt x="529497" y="732408"/>
                  <a:pt x="502042" y="704991"/>
                  <a:pt x="502042" y="673659"/>
                </a:cubicBezTo>
                <a:cubicBezTo>
                  <a:pt x="502042" y="638409"/>
                  <a:pt x="529497" y="610993"/>
                  <a:pt x="560875" y="610993"/>
                </a:cubicBezTo>
                <a:cubicBezTo>
                  <a:pt x="827585" y="610993"/>
                  <a:pt x="827585" y="610993"/>
                  <a:pt x="827585" y="610993"/>
                </a:cubicBezTo>
                <a:cubicBezTo>
                  <a:pt x="894262" y="610993"/>
                  <a:pt x="894262" y="610993"/>
                  <a:pt x="894262" y="610993"/>
                </a:cubicBezTo>
                <a:cubicBezTo>
                  <a:pt x="1004084" y="610993"/>
                  <a:pt x="1004084" y="610993"/>
                  <a:pt x="1004084" y="610993"/>
                </a:cubicBezTo>
                <a:cubicBezTo>
                  <a:pt x="1035462" y="610993"/>
                  <a:pt x="1062917" y="583576"/>
                  <a:pt x="1062917" y="552243"/>
                </a:cubicBezTo>
                <a:cubicBezTo>
                  <a:pt x="1062917" y="516994"/>
                  <a:pt x="1035462" y="489577"/>
                  <a:pt x="1004084" y="489577"/>
                </a:cubicBezTo>
                <a:cubicBezTo>
                  <a:pt x="933484" y="489577"/>
                  <a:pt x="933484" y="489577"/>
                  <a:pt x="933484" y="489577"/>
                </a:cubicBezTo>
                <a:cubicBezTo>
                  <a:pt x="827585" y="489577"/>
                  <a:pt x="827585" y="489577"/>
                  <a:pt x="827585" y="489577"/>
                </a:cubicBezTo>
                <a:cubicBezTo>
                  <a:pt x="368687" y="489577"/>
                  <a:pt x="368687" y="489577"/>
                  <a:pt x="368687" y="489577"/>
                </a:cubicBezTo>
                <a:cubicBezTo>
                  <a:pt x="333387" y="489577"/>
                  <a:pt x="305932" y="462161"/>
                  <a:pt x="305932" y="426911"/>
                </a:cubicBezTo>
                <a:cubicBezTo>
                  <a:pt x="305932" y="395579"/>
                  <a:pt x="333387" y="368162"/>
                  <a:pt x="368687" y="368162"/>
                </a:cubicBezTo>
                <a:cubicBezTo>
                  <a:pt x="627552" y="368162"/>
                  <a:pt x="627552" y="368162"/>
                  <a:pt x="627552" y="368162"/>
                </a:cubicBezTo>
                <a:cubicBezTo>
                  <a:pt x="690308" y="368162"/>
                  <a:pt x="690308" y="368162"/>
                  <a:pt x="690308" y="368162"/>
                </a:cubicBezTo>
                <a:cubicBezTo>
                  <a:pt x="725608" y="368162"/>
                  <a:pt x="753063" y="340746"/>
                  <a:pt x="753063" y="305496"/>
                </a:cubicBezTo>
                <a:cubicBezTo>
                  <a:pt x="753063" y="270247"/>
                  <a:pt x="725608" y="242830"/>
                  <a:pt x="690308" y="242830"/>
                </a:cubicBezTo>
                <a:cubicBezTo>
                  <a:pt x="627552" y="242830"/>
                  <a:pt x="627552" y="242830"/>
                  <a:pt x="627552" y="242830"/>
                </a:cubicBezTo>
                <a:cubicBezTo>
                  <a:pt x="592253" y="242830"/>
                  <a:pt x="564797" y="215414"/>
                  <a:pt x="564797" y="184081"/>
                </a:cubicBezTo>
                <a:cubicBezTo>
                  <a:pt x="564797" y="148832"/>
                  <a:pt x="592253" y="121415"/>
                  <a:pt x="627552" y="121415"/>
                </a:cubicBezTo>
                <a:cubicBezTo>
                  <a:pt x="674619" y="121415"/>
                  <a:pt x="674619" y="121415"/>
                  <a:pt x="674619" y="121415"/>
                </a:cubicBezTo>
                <a:cubicBezTo>
                  <a:pt x="780518" y="121415"/>
                  <a:pt x="780518" y="121415"/>
                  <a:pt x="780518" y="121415"/>
                </a:cubicBezTo>
                <a:cubicBezTo>
                  <a:pt x="811896" y="121415"/>
                  <a:pt x="839352" y="93999"/>
                  <a:pt x="839352" y="58749"/>
                </a:cubicBezTo>
                <a:cubicBezTo>
                  <a:pt x="839352" y="27416"/>
                  <a:pt x="811896" y="0"/>
                  <a:pt x="780518" y="0"/>
                </a:cubicBezTo>
                <a:close/>
              </a:path>
            </a:pathLst>
          </a:custGeom>
          <a:solidFill>
            <a:schemeClr val="bg1">
              <a:lumMod val="95000"/>
            </a:schemeClr>
          </a:solidFill>
        </p:spPr>
        <p:txBody>
          <a:bodyPr wrap="square">
            <a:noAutofit/>
          </a:bodyPr>
          <a:lstStyle>
            <a:lvl1pPr>
              <a:defRPr sz="1200"/>
            </a:lvl1pPr>
          </a:lstStyle>
          <a:p>
            <a:endParaRPr lang="en-US"/>
          </a:p>
        </p:txBody>
      </p:sp>
      <p:sp>
        <p:nvSpPr>
          <p:cNvPr id="7" name="Date Placeholder 6">
            <a:extLst>
              <a:ext uri="{FF2B5EF4-FFF2-40B4-BE49-F238E27FC236}">
                <a16:creationId xmlns:a16="http://schemas.microsoft.com/office/drawing/2014/main" id="{DD6B1AE5-2680-44CD-802D-95252AFEA73C}"/>
              </a:ext>
            </a:extLst>
          </p:cNvPr>
          <p:cNvSpPr>
            <a:spLocks noGrp="1"/>
          </p:cNvSpPr>
          <p:nvPr>
            <p:ph type="dt" sz="half" idx="10"/>
          </p:nvPr>
        </p:nvSpPr>
        <p:spPr/>
        <p:txBody>
          <a:bodyPr/>
          <a:lstStyle/>
          <a:p>
            <a:fld id="{9FD595AE-85E8-452C-94A9-ED1F857688F1}" type="datetime1">
              <a:rPr lang="en-US" smtClean="0"/>
              <a:t>12/19/2024</a:t>
            </a:fld>
            <a:endParaRPr lang="en-US"/>
          </a:p>
        </p:txBody>
      </p:sp>
      <p:sp>
        <p:nvSpPr>
          <p:cNvPr id="8" name="Footer Placeholder 7">
            <a:extLst>
              <a:ext uri="{FF2B5EF4-FFF2-40B4-BE49-F238E27FC236}">
                <a16:creationId xmlns:a16="http://schemas.microsoft.com/office/drawing/2014/main" id="{4FF68BC0-D82A-4DC9-9367-6D7F8BA9FE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E97F7F-8F39-4088-8781-69FEAB78DB97}"/>
              </a:ext>
            </a:extLst>
          </p:cNvPr>
          <p:cNvSpPr>
            <a:spLocks noGrp="1"/>
          </p:cNvSpPr>
          <p:nvPr>
            <p:ph type="sldNum" sz="quarter" idx="12"/>
          </p:nvPr>
        </p:nvSpPr>
        <p:spPr/>
        <p:txBody>
          <a:bodyPr/>
          <a:lstStyle/>
          <a:p>
            <a:fld id="{2792224D-FD33-4836-BBD8-A8F18D809236}" type="slidenum">
              <a:rPr lang="en-US" smtClean="0"/>
              <a:pPr/>
              <a:t>‹N°›</a:t>
            </a:fld>
            <a:endParaRPr lang="en-US"/>
          </a:p>
        </p:txBody>
      </p:sp>
    </p:spTree>
    <p:extLst>
      <p:ext uri="{BB962C8B-B14F-4D97-AF65-F5344CB8AC3E}">
        <p14:creationId xmlns:p14="http://schemas.microsoft.com/office/powerpoint/2010/main" val="37814841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39">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70E7189-3EE2-4EB3-AFB3-46E118B9FA4A}"/>
              </a:ext>
            </a:extLst>
          </p:cNvPr>
          <p:cNvSpPr>
            <a:spLocks noGrp="1"/>
          </p:cNvSpPr>
          <p:nvPr>
            <p:ph type="pic" sz="quarter" idx="13"/>
          </p:nvPr>
        </p:nvSpPr>
        <p:spPr>
          <a:xfrm>
            <a:off x="762541" y="876821"/>
            <a:ext cx="4750692" cy="6012521"/>
          </a:xfrm>
          <a:custGeom>
            <a:avLst/>
            <a:gdLst>
              <a:gd name="connsiteX0" fmla="*/ 0 w 4750692"/>
              <a:gd name="connsiteY0" fmla="*/ 0 h 6012521"/>
              <a:gd name="connsiteX1" fmla="*/ 4750692 w 4750692"/>
              <a:gd name="connsiteY1" fmla="*/ 0 h 6012521"/>
              <a:gd name="connsiteX2" fmla="*/ 4750692 w 4750692"/>
              <a:gd name="connsiteY2" fmla="*/ 6012521 h 6012521"/>
              <a:gd name="connsiteX3" fmla="*/ 0 w 4750692"/>
              <a:gd name="connsiteY3" fmla="*/ 6012521 h 6012521"/>
            </a:gdLst>
            <a:ahLst/>
            <a:cxnLst>
              <a:cxn ang="0">
                <a:pos x="connsiteX0" y="connsiteY0"/>
              </a:cxn>
              <a:cxn ang="0">
                <a:pos x="connsiteX1" y="connsiteY1"/>
              </a:cxn>
              <a:cxn ang="0">
                <a:pos x="connsiteX2" y="connsiteY2"/>
              </a:cxn>
              <a:cxn ang="0">
                <a:pos x="connsiteX3" y="connsiteY3"/>
              </a:cxn>
            </a:cxnLst>
            <a:rect l="l" t="t" r="r" b="b"/>
            <a:pathLst>
              <a:path w="4750692" h="6012521">
                <a:moveTo>
                  <a:pt x="0" y="0"/>
                </a:moveTo>
                <a:lnTo>
                  <a:pt x="4750692" y="0"/>
                </a:lnTo>
                <a:lnTo>
                  <a:pt x="4750692" y="6012521"/>
                </a:lnTo>
                <a:lnTo>
                  <a:pt x="0" y="6012521"/>
                </a:lnTo>
                <a:close/>
              </a:path>
            </a:pathLst>
          </a:custGeom>
          <a:noFill/>
        </p:spPr>
        <p:txBody>
          <a:bodyPr wrap="square">
            <a:noAutofit/>
          </a:bodyPr>
          <a:lstStyle>
            <a:lvl1pPr>
              <a:defRPr sz="1400"/>
            </a:lvl1pPr>
          </a:lstStyle>
          <a:p>
            <a:endParaRPr lang="en-US"/>
          </a:p>
        </p:txBody>
      </p:sp>
      <p:sp>
        <p:nvSpPr>
          <p:cNvPr id="2" name="Date Placeholder 1"/>
          <p:cNvSpPr>
            <a:spLocks noGrp="1"/>
          </p:cNvSpPr>
          <p:nvPr>
            <p:ph type="dt" sz="half" idx="10"/>
          </p:nvPr>
        </p:nvSpPr>
        <p:spPr/>
        <p:txBody>
          <a:bodyPr/>
          <a:lstStyle/>
          <a:p>
            <a:fld id="{31ABD980-767E-4D83-9D91-DD0F7152BDED}"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71904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39">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8D8B0C5F-9380-4C81-A2F3-1B2A579FEBAD}"/>
              </a:ext>
            </a:extLst>
          </p:cNvPr>
          <p:cNvSpPr>
            <a:spLocks noGrp="1"/>
          </p:cNvSpPr>
          <p:nvPr>
            <p:ph type="pic" sz="quarter" idx="13"/>
          </p:nvPr>
        </p:nvSpPr>
        <p:spPr>
          <a:xfrm>
            <a:off x="802318" y="2011934"/>
            <a:ext cx="3238995" cy="2348266"/>
          </a:xfrm>
          <a:custGeom>
            <a:avLst/>
            <a:gdLst>
              <a:gd name="connsiteX0" fmla="*/ 0 w 3238995"/>
              <a:gd name="connsiteY0" fmla="*/ 0 h 2348266"/>
              <a:gd name="connsiteX1" fmla="*/ 3238995 w 3238995"/>
              <a:gd name="connsiteY1" fmla="*/ 0 h 2348266"/>
              <a:gd name="connsiteX2" fmla="*/ 3238995 w 3238995"/>
              <a:gd name="connsiteY2" fmla="*/ 2348266 h 2348266"/>
              <a:gd name="connsiteX3" fmla="*/ 0 w 3238995"/>
              <a:gd name="connsiteY3" fmla="*/ 2348266 h 2348266"/>
            </a:gdLst>
            <a:ahLst/>
            <a:cxnLst>
              <a:cxn ang="0">
                <a:pos x="connsiteX0" y="connsiteY0"/>
              </a:cxn>
              <a:cxn ang="0">
                <a:pos x="connsiteX1" y="connsiteY1"/>
              </a:cxn>
              <a:cxn ang="0">
                <a:pos x="connsiteX2" y="connsiteY2"/>
              </a:cxn>
              <a:cxn ang="0">
                <a:pos x="connsiteX3" y="connsiteY3"/>
              </a:cxn>
            </a:cxnLst>
            <a:rect l="l" t="t" r="r" b="b"/>
            <a:pathLst>
              <a:path w="3238995" h="2348266">
                <a:moveTo>
                  <a:pt x="0" y="0"/>
                </a:moveTo>
                <a:lnTo>
                  <a:pt x="3238995" y="0"/>
                </a:lnTo>
                <a:lnTo>
                  <a:pt x="3238995" y="2348266"/>
                </a:lnTo>
                <a:lnTo>
                  <a:pt x="0" y="2348266"/>
                </a:lnTo>
                <a:close/>
              </a:path>
            </a:pathLst>
          </a:custGeom>
          <a:solidFill>
            <a:schemeClr val="bg1">
              <a:lumMod val="95000"/>
            </a:schemeClr>
          </a:solidFill>
        </p:spPr>
        <p:txBody>
          <a:bodyPr wrap="square">
            <a:noAutofit/>
          </a:bodyPr>
          <a:lstStyle>
            <a:lvl1pPr>
              <a:defRPr sz="1400"/>
            </a:lvl1pPr>
          </a:lstStyle>
          <a:p>
            <a:endParaRPr lang="en-US"/>
          </a:p>
        </p:txBody>
      </p:sp>
      <p:sp>
        <p:nvSpPr>
          <p:cNvPr id="15" name="Picture Placeholder 14">
            <a:extLst>
              <a:ext uri="{FF2B5EF4-FFF2-40B4-BE49-F238E27FC236}">
                <a16:creationId xmlns:a16="http://schemas.microsoft.com/office/drawing/2014/main" id="{A83E048B-410A-4151-AC95-D93651E56014}"/>
              </a:ext>
            </a:extLst>
          </p:cNvPr>
          <p:cNvSpPr>
            <a:spLocks noGrp="1"/>
          </p:cNvSpPr>
          <p:nvPr>
            <p:ph type="pic" sz="quarter" idx="14"/>
          </p:nvPr>
        </p:nvSpPr>
        <p:spPr>
          <a:xfrm>
            <a:off x="4476503" y="2011934"/>
            <a:ext cx="3238995" cy="2348266"/>
          </a:xfrm>
          <a:custGeom>
            <a:avLst/>
            <a:gdLst>
              <a:gd name="connsiteX0" fmla="*/ 0 w 3238995"/>
              <a:gd name="connsiteY0" fmla="*/ 0 h 2348266"/>
              <a:gd name="connsiteX1" fmla="*/ 3238995 w 3238995"/>
              <a:gd name="connsiteY1" fmla="*/ 0 h 2348266"/>
              <a:gd name="connsiteX2" fmla="*/ 3238995 w 3238995"/>
              <a:gd name="connsiteY2" fmla="*/ 2348266 h 2348266"/>
              <a:gd name="connsiteX3" fmla="*/ 0 w 3238995"/>
              <a:gd name="connsiteY3" fmla="*/ 2348266 h 2348266"/>
            </a:gdLst>
            <a:ahLst/>
            <a:cxnLst>
              <a:cxn ang="0">
                <a:pos x="connsiteX0" y="connsiteY0"/>
              </a:cxn>
              <a:cxn ang="0">
                <a:pos x="connsiteX1" y="connsiteY1"/>
              </a:cxn>
              <a:cxn ang="0">
                <a:pos x="connsiteX2" y="connsiteY2"/>
              </a:cxn>
              <a:cxn ang="0">
                <a:pos x="connsiteX3" y="connsiteY3"/>
              </a:cxn>
            </a:cxnLst>
            <a:rect l="l" t="t" r="r" b="b"/>
            <a:pathLst>
              <a:path w="3238995" h="2348266">
                <a:moveTo>
                  <a:pt x="0" y="0"/>
                </a:moveTo>
                <a:lnTo>
                  <a:pt x="3238995" y="0"/>
                </a:lnTo>
                <a:lnTo>
                  <a:pt x="3238995" y="2348266"/>
                </a:lnTo>
                <a:lnTo>
                  <a:pt x="0" y="2348266"/>
                </a:lnTo>
                <a:close/>
              </a:path>
            </a:pathLst>
          </a:custGeom>
          <a:solidFill>
            <a:schemeClr val="bg1">
              <a:lumMod val="95000"/>
            </a:schemeClr>
          </a:solidFill>
        </p:spPr>
        <p:txBody>
          <a:bodyPr wrap="square">
            <a:noAutofit/>
          </a:bodyPr>
          <a:lstStyle>
            <a:lvl1pPr>
              <a:defRPr sz="1400"/>
            </a:lvl1pPr>
          </a:lstStyle>
          <a:p>
            <a:endParaRPr lang="en-US"/>
          </a:p>
        </p:txBody>
      </p:sp>
      <p:sp>
        <p:nvSpPr>
          <p:cNvPr id="16" name="Picture Placeholder 15">
            <a:extLst>
              <a:ext uri="{FF2B5EF4-FFF2-40B4-BE49-F238E27FC236}">
                <a16:creationId xmlns:a16="http://schemas.microsoft.com/office/drawing/2014/main" id="{E43E2A5F-1376-4E07-8E8A-9E122E9F129D}"/>
              </a:ext>
            </a:extLst>
          </p:cNvPr>
          <p:cNvSpPr>
            <a:spLocks noGrp="1"/>
          </p:cNvSpPr>
          <p:nvPr>
            <p:ph type="pic" sz="quarter" idx="15"/>
          </p:nvPr>
        </p:nvSpPr>
        <p:spPr>
          <a:xfrm>
            <a:off x="8150688" y="2011934"/>
            <a:ext cx="3238995" cy="2348266"/>
          </a:xfrm>
          <a:custGeom>
            <a:avLst/>
            <a:gdLst>
              <a:gd name="connsiteX0" fmla="*/ 0 w 3238995"/>
              <a:gd name="connsiteY0" fmla="*/ 0 h 2348266"/>
              <a:gd name="connsiteX1" fmla="*/ 3238995 w 3238995"/>
              <a:gd name="connsiteY1" fmla="*/ 0 h 2348266"/>
              <a:gd name="connsiteX2" fmla="*/ 3238995 w 3238995"/>
              <a:gd name="connsiteY2" fmla="*/ 2348266 h 2348266"/>
              <a:gd name="connsiteX3" fmla="*/ 0 w 3238995"/>
              <a:gd name="connsiteY3" fmla="*/ 2348266 h 2348266"/>
            </a:gdLst>
            <a:ahLst/>
            <a:cxnLst>
              <a:cxn ang="0">
                <a:pos x="connsiteX0" y="connsiteY0"/>
              </a:cxn>
              <a:cxn ang="0">
                <a:pos x="connsiteX1" y="connsiteY1"/>
              </a:cxn>
              <a:cxn ang="0">
                <a:pos x="connsiteX2" y="connsiteY2"/>
              </a:cxn>
              <a:cxn ang="0">
                <a:pos x="connsiteX3" y="connsiteY3"/>
              </a:cxn>
            </a:cxnLst>
            <a:rect l="l" t="t" r="r" b="b"/>
            <a:pathLst>
              <a:path w="3238995" h="2348266">
                <a:moveTo>
                  <a:pt x="0" y="0"/>
                </a:moveTo>
                <a:lnTo>
                  <a:pt x="3238995" y="0"/>
                </a:lnTo>
                <a:lnTo>
                  <a:pt x="3238995" y="2348266"/>
                </a:lnTo>
                <a:lnTo>
                  <a:pt x="0" y="2348266"/>
                </a:lnTo>
                <a:close/>
              </a:path>
            </a:pathLst>
          </a:custGeom>
          <a:solidFill>
            <a:schemeClr val="bg1">
              <a:lumMod val="95000"/>
            </a:schemeClr>
          </a:solidFill>
        </p:spPr>
        <p:txBody>
          <a:bodyPr wrap="square">
            <a:noAutofit/>
          </a:bodyPr>
          <a:lstStyle>
            <a:lvl1pPr>
              <a:defRPr sz="1400"/>
            </a:lvl1pPr>
          </a:lstStyle>
          <a:p>
            <a:endParaRPr lang="en-US"/>
          </a:p>
        </p:txBody>
      </p:sp>
      <p:sp>
        <p:nvSpPr>
          <p:cNvPr id="2" name="Date Placeholder 1"/>
          <p:cNvSpPr>
            <a:spLocks noGrp="1"/>
          </p:cNvSpPr>
          <p:nvPr>
            <p:ph type="dt" sz="half" idx="10"/>
          </p:nvPr>
        </p:nvSpPr>
        <p:spPr/>
        <p:txBody>
          <a:bodyPr/>
          <a:lstStyle/>
          <a:p>
            <a:fld id="{31ABD980-767E-4D83-9D91-DD0F7152BDED}"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00781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6_Blank">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8A4D6814-AA33-4EE0-9E68-6959B6A15C71}"/>
              </a:ext>
            </a:extLst>
          </p:cNvPr>
          <p:cNvSpPr>
            <a:spLocks noGrp="1"/>
          </p:cNvSpPr>
          <p:nvPr>
            <p:ph type="pic" sz="quarter" idx="17" hasCustomPrompt="1"/>
          </p:nvPr>
        </p:nvSpPr>
        <p:spPr>
          <a:xfrm>
            <a:off x="0" y="0"/>
            <a:ext cx="12192000" cy="3429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a:solidFill>
            <a:schemeClr val="bg1">
              <a:lumMod val="95000"/>
            </a:schemeClr>
          </a:solidFill>
        </p:spPr>
        <p:txBody>
          <a:bodyPr wrap="square" anchor="ctr">
            <a:noAutofit/>
          </a:bodyPr>
          <a:lstStyle>
            <a:lvl1pPr marL="0" indent="0" algn="ctr">
              <a:buFontTx/>
              <a:buNone/>
              <a:defRPr sz="1200">
                <a:solidFill>
                  <a:schemeClr val="tx1"/>
                </a:solidFill>
              </a:defRPr>
            </a:lvl1pPr>
          </a:lstStyle>
          <a:p>
            <a:r>
              <a:rPr lang="en-US"/>
              <a:t>Image</a:t>
            </a:r>
          </a:p>
        </p:txBody>
      </p:sp>
      <p:sp>
        <p:nvSpPr>
          <p:cNvPr id="2" name="Date Placeholder 1"/>
          <p:cNvSpPr>
            <a:spLocks noGrp="1"/>
          </p:cNvSpPr>
          <p:nvPr>
            <p:ph type="dt" sz="half" idx="10"/>
          </p:nvPr>
        </p:nvSpPr>
        <p:spPr/>
        <p:txBody>
          <a:bodyPr/>
          <a:lstStyle/>
          <a:p>
            <a:fld id="{17DE1EA2-41CE-4F97-BCC4-DA971FE29212}" type="datetime1">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27122-DD58-4B2A-BC02-A0C1482E4B6E}" type="slidenum">
              <a:rPr lang="en-US" smtClean="0"/>
              <a:t>‹N°›</a:t>
            </a:fld>
            <a:endParaRPr lang="en-US"/>
          </a:p>
        </p:txBody>
      </p:sp>
    </p:spTree>
    <p:extLst>
      <p:ext uri="{BB962C8B-B14F-4D97-AF65-F5344CB8AC3E}">
        <p14:creationId xmlns:p14="http://schemas.microsoft.com/office/powerpoint/2010/main" val="26532286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1CB99D3B-E529-4357-A6E9-2739B7115F4E}"/>
              </a:ext>
            </a:extLst>
          </p:cNvPr>
          <p:cNvSpPr>
            <a:spLocks noGrp="1"/>
          </p:cNvSpPr>
          <p:nvPr>
            <p:ph type="pic" sz="quarter" idx="27"/>
          </p:nvPr>
        </p:nvSpPr>
        <p:spPr>
          <a:xfrm>
            <a:off x="685800" y="351603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36" name="Picture Placeholder 35">
            <a:extLst>
              <a:ext uri="{FF2B5EF4-FFF2-40B4-BE49-F238E27FC236}">
                <a16:creationId xmlns:a16="http://schemas.microsoft.com/office/drawing/2014/main" id="{E9E9C2FD-4C83-4B86-A449-4BC4AEE5AEA8}"/>
              </a:ext>
            </a:extLst>
          </p:cNvPr>
          <p:cNvSpPr>
            <a:spLocks noGrp="1"/>
          </p:cNvSpPr>
          <p:nvPr>
            <p:ph type="pic" sz="quarter" idx="28"/>
          </p:nvPr>
        </p:nvSpPr>
        <p:spPr>
          <a:xfrm>
            <a:off x="3443642" y="351603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35" name="Picture Placeholder 34">
            <a:extLst>
              <a:ext uri="{FF2B5EF4-FFF2-40B4-BE49-F238E27FC236}">
                <a16:creationId xmlns:a16="http://schemas.microsoft.com/office/drawing/2014/main" id="{87EBB775-F8C7-439E-AB1E-CD18A0D2706A}"/>
              </a:ext>
            </a:extLst>
          </p:cNvPr>
          <p:cNvSpPr>
            <a:spLocks noGrp="1"/>
          </p:cNvSpPr>
          <p:nvPr>
            <p:ph type="pic" sz="quarter" idx="29"/>
          </p:nvPr>
        </p:nvSpPr>
        <p:spPr>
          <a:xfrm>
            <a:off x="6201484" y="351603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34" name="Picture Placeholder 33">
            <a:extLst>
              <a:ext uri="{FF2B5EF4-FFF2-40B4-BE49-F238E27FC236}">
                <a16:creationId xmlns:a16="http://schemas.microsoft.com/office/drawing/2014/main" id="{35F9BF47-B3F3-40D4-A1D4-4D0A7DFA2D10}"/>
              </a:ext>
            </a:extLst>
          </p:cNvPr>
          <p:cNvSpPr>
            <a:spLocks noGrp="1"/>
          </p:cNvSpPr>
          <p:nvPr>
            <p:ph type="pic" sz="quarter" idx="30"/>
          </p:nvPr>
        </p:nvSpPr>
        <p:spPr>
          <a:xfrm>
            <a:off x="8959327" y="351603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42" name="Picture Placeholder 41">
            <a:extLst>
              <a:ext uri="{FF2B5EF4-FFF2-40B4-BE49-F238E27FC236}">
                <a16:creationId xmlns:a16="http://schemas.microsoft.com/office/drawing/2014/main" id="{627C3487-E413-4010-9ABD-7DE9586EFCAC}"/>
              </a:ext>
            </a:extLst>
          </p:cNvPr>
          <p:cNvSpPr>
            <a:spLocks noGrp="1"/>
          </p:cNvSpPr>
          <p:nvPr>
            <p:ph type="pic" sz="quarter" idx="13"/>
          </p:nvPr>
        </p:nvSpPr>
        <p:spPr>
          <a:xfrm>
            <a:off x="685800" y="54196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43" name="Picture Placeholder 42">
            <a:extLst>
              <a:ext uri="{FF2B5EF4-FFF2-40B4-BE49-F238E27FC236}">
                <a16:creationId xmlns:a16="http://schemas.microsoft.com/office/drawing/2014/main" id="{372B8185-5085-43B9-92C8-70FB947B227F}"/>
              </a:ext>
            </a:extLst>
          </p:cNvPr>
          <p:cNvSpPr>
            <a:spLocks noGrp="1"/>
          </p:cNvSpPr>
          <p:nvPr>
            <p:ph type="pic" sz="quarter" idx="24"/>
          </p:nvPr>
        </p:nvSpPr>
        <p:spPr>
          <a:xfrm>
            <a:off x="3443642" y="54196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44" name="Picture Placeholder 43">
            <a:extLst>
              <a:ext uri="{FF2B5EF4-FFF2-40B4-BE49-F238E27FC236}">
                <a16:creationId xmlns:a16="http://schemas.microsoft.com/office/drawing/2014/main" id="{8A3CEE60-6EFE-4941-A485-F6A9D7130BFD}"/>
              </a:ext>
            </a:extLst>
          </p:cNvPr>
          <p:cNvSpPr>
            <a:spLocks noGrp="1"/>
          </p:cNvSpPr>
          <p:nvPr>
            <p:ph type="pic" sz="quarter" idx="25"/>
          </p:nvPr>
        </p:nvSpPr>
        <p:spPr>
          <a:xfrm>
            <a:off x="6201484" y="54196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45" name="Picture Placeholder 44">
            <a:extLst>
              <a:ext uri="{FF2B5EF4-FFF2-40B4-BE49-F238E27FC236}">
                <a16:creationId xmlns:a16="http://schemas.microsoft.com/office/drawing/2014/main" id="{83BAA9E3-6560-47ED-967D-8AD56CA65FB1}"/>
              </a:ext>
            </a:extLst>
          </p:cNvPr>
          <p:cNvSpPr>
            <a:spLocks noGrp="1"/>
          </p:cNvSpPr>
          <p:nvPr>
            <p:ph type="pic" sz="quarter" idx="26"/>
          </p:nvPr>
        </p:nvSpPr>
        <p:spPr>
          <a:xfrm>
            <a:off x="8959327" y="541967"/>
            <a:ext cx="2546873" cy="2187034"/>
          </a:xfrm>
          <a:custGeom>
            <a:avLst/>
            <a:gdLst>
              <a:gd name="connsiteX0" fmla="*/ 0 w 2546873"/>
              <a:gd name="connsiteY0" fmla="*/ 0 h 2187034"/>
              <a:gd name="connsiteX1" fmla="*/ 2546873 w 2546873"/>
              <a:gd name="connsiteY1" fmla="*/ 0 h 2187034"/>
              <a:gd name="connsiteX2" fmla="*/ 2546873 w 2546873"/>
              <a:gd name="connsiteY2" fmla="*/ 2187034 h 2187034"/>
              <a:gd name="connsiteX3" fmla="*/ 0 w 2546873"/>
              <a:gd name="connsiteY3" fmla="*/ 2187034 h 2187034"/>
            </a:gdLst>
            <a:ahLst/>
            <a:cxnLst>
              <a:cxn ang="0">
                <a:pos x="connsiteX0" y="connsiteY0"/>
              </a:cxn>
              <a:cxn ang="0">
                <a:pos x="connsiteX1" y="connsiteY1"/>
              </a:cxn>
              <a:cxn ang="0">
                <a:pos x="connsiteX2" y="connsiteY2"/>
              </a:cxn>
              <a:cxn ang="0">
                <a:pos x="connsiteX3" y="connsiteY3"/>
              </a:cxn>
            </a:cxnLst>
            <a:rect l="l" t="t" r="r" b="b"/>
            <a:pathLst>
              <a:path w="2546873" h="2187034">
                <a:moveTo>
                  <a:pt x="0" y="0"/>
                </a:moveTo>
                <a:lnTo>
                  <a:pt x="2546873" y="0"/>
                </a:lnTo>
                <a:lnTo>
                  <a:pt x="2546873" y="2187034"/>
                </a:lnTo>
                <a:lnTo>
                  <a:pt x="0" y="2187034"/>
                </a:lnTo>
                <a:close/>
              </a:path>
            </a:pathLst>
          </a:custGeom>
          <a:solidFill>
            <a:schemeClr val="bg1">
              <a:lumMod val="95000"/>
            </a:schemeClr>
          </a:solidFill>
        </p:spPr>
        <p:txBody>
          <a:bodyPr wrap="square">
            <a:noAutofit/>
          </a:bodyPr>
          <a:lstStyle>
            <a:lvl1pPr>
              <a:defRPr sz="1200"/>
            </a:lvl1pPr>
          </a:lstStyle>
          <a:p>
            <a:endParaRPr lang="en-US"/>
          </a:p>
        </p:txBody>
      </p:sp>
      <p:sp>
        <p:nvSpPr>
          <p:cNvPr id="10" name="Date Placeholder 3">
            <a:extLst>
              <a:ext uri="{FF2B5EF4-FFF2-40B4-BE49-F238E27FC236}">
                <a16:creationId xmlns:a16="http://schemas.microsoft.com/office/drawing/2014/main" id="{6B38CEBB-F948-41C0-8EA1-8309E5173FA7}"/>
              </a:ext>
            </a:extLst>
          </p:cNvPr>
          <p:cNvSpPr>
            <a:spLocks noGrp="1"/>
          </p:cNvSpPr>
          <p:nvPr>
            <p:ph type="dt" sz="half" idx="21"/>
          </p:nvPr>
        </p:nvSpPr>
        <p:spPr/>
        <p:txBody>
          <a:bodyPr/>
          <a:lstStyle>
            <a:lvl1pPr>
              <a:defRPr/>
            </a:lvl1pPr>
          </a:lstStyle>
          <a:p>
            <a:pPr>
              <a:defRPr/>
            </a:pPr>
            <a:fld id="{3993754F-FEE4-4271-9B54-72CFFFAE69C5}" type="datetimeFigureOut">
              <a:rPr lang="en-US"/>
              <a:pPr>
                <a:defRPr/>
              </a:pPr>
              <a:t>12/19/2024</a:t>
            </a:fld>
            <a:endParaRPr lang="en-US"/>
          </a:p>
        </p:txBody>
      </p:sp>
      <p:sp>
        <p:nvSpPr>
          <p:cNvPr id="11" name="Footer Placeholder 4">
            <a:extLst>
              <a:ext uri="{FF2B5EF4-FFF2-40B4-BE49-F238E27FC236}">
                <a16:creationId xmlns:a16="http://schemas.microsoft.com/office/drawing/2014/main" id="{7A568BC8-F40C-490C-BD9D-BCCE58EE9592}"/>
              </a:ext>
            </a:extLst>
          </p:cNvPr>
          <p:cNvSpPr>
            <a:spLocks noGrp="1"/>
          </p:cNvSpPr>
          <p:nvPr>
            <p:ph type="ftr" sz="quarter" idx="22"/>
          </p:nvPr>
        </p:nvSpPr>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F423E83C-6CCA-45E2-8627-294193527BBA}"/>
              </a:ext>
            </a:extLst>
          </p:cNvPr>
          <p:cNvSpPr>
            <a:spLocks noGrp="1"/>
          </p:cNvSpPr>
          <p:nvPr>
            <p:ph type="sldNum" sz="quarter" idx="23"/>
          </p:nvPr>
        </p:nvSpPr>
        <p:spPr/>
        <p:txBody>
          <a:bodyPr/>
          <a:lstStyle>
            <a:lvl1pPr>
              <a:defRPr/>
            </a:lvl1pPr>
          </a:lstStyle>
          <a:p>
            <a:pPr>
              <a:defRPr/>
            </a:pPr>
            <a:fld id="{8D932392-26CF-4DAC-8639-236BBC9525C3}" type="slidenum">
              <a:rPr lang="en-US"/>
              <a:pPr>
                <a:defRPr/>
              </a:pPr>
              <a:t>‹N°›</a:t>
            </a:fld>
            <a:endParaRPr lang="en-US"/>
          </a:p>
        </p:txBody>
      </p:sp>
    </p:spTree>
    <p:extLst>
      <p:ext uri="{BB962C8B-B14F-4D97-AF65-F5344CB8AC3E}">
        <p14:creationId xmlns:p14="http://schemas.microsoft.com/office/powerpoint/2010/main" val="30391097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1_Title and Conten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B5479E0-1EF5-48E2-AC7D-B0D3DEE24567}"/>
              </a:ext>
            </a:extLst>
          </p:cNvPr>
          <p:cNvSpPr>
            <a:spLocks noGrp="1"/>
          </p:cNvSpPr>
          <p:nvPr>
            <p:ph type="pic" sz="quarter" idx="13"/>
          </p:nvPr>
        </p:nvSpPr>
        <p:spPr>
          <a:xfrm>
            <a:off x="0" y="0"/>
            <a:ext cx="5768788" cy="6858000"/>
          </a:xfrm>
          <a:custGeom>
            <a:avLst/>
            <a:gdLst>
              <a:gd name="connsiteX0" fmla="*/ 0 w 5768788"/>
              <a:gd name="connsiteY0" fmla="*/ 0 h 6858000"/>
              <a:gd name="connsiteX1" fmla="*/ 5768788 w 5768788"/>
              <a:gd name="connsiteY1" fmla="*/ 0 h 6858000"/>
              <a:gd name="connsiteX2" fmla="*/ 5768788 w 5768788"/>
              <a:gd name="connsiteY2" fmla="*/ 6858000 h 6858000"/>
              <a:gd name="connsiteX3" fmla="*/ 0 w 57687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768788" h="6858000">
                <a:moveTo>
                  <a:pt x="0" y="0"/>
                </a:moveTo>
                <a:lnTo>
                  <a:pt x="5768788" y="0"/>
                </a:lnTo>
                <a:lnTo>
                  <a:pt x="5768788" y="6858000"/>
                </a:lnTo>
                <a:lnTo>
                  <a:pt x="0" y="6858000"/>
                </a:lnTo>
                <a:close/>
              </a:path>
            </a:pathLst>
          </a:custGeom>
          <a:solidFill>
            <a:schemeClr val="bg1">
              <a:lumMod val="95000"/>
            </a:schemeClr>
          </a:solidFill>
        </p:spPr>
        <p:txBody>
          <a:bodyPr wrap="square">
            <a:noAutofit/>
          </a:bodyPr>
          <a:lstStyle>
            <a:lvl1pPr>
              <a:defRPr sz="1200"/>
            </a:lvl1pPr>
          </a:lstStyle>
          <a:p>
            <a:endParaRPr lang="en-US"/>
          </a:p>
        </p:txBody>
      </p:sp>
      <p:sp>
        <p:nvSpPr>
          <p:cNvPr id="4" name="Date Placeholder 3"/>
          <p:cNvSpPr>
            <a:spLocks noGrp="1"/>
          </p:cNvSpPr>
          <p:nvPr>
            <p:ph type="dt" sz="half" idx="10"/>
          </p:nvPr>
        </p:nvSpPr>
        <p:spPr/>
        <p:txBody>
          <a:bodyPr/>
          <a:lstStyle/>
          <a:p>
            <a:fld id="{D5805D72-CB1A-45E2-913F-3B47B404A2B3}" type="datetime1">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7201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533CC-6BDF-480F-B4CA-52355C59AB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038A26-B3AA-4883-8E77-833C19DDB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440179-C882-492D-8E8F-BAD4B7B5A3B8}"/>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B7FC2533-DEF9-4D60-9DCE-D532F65FE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D2922-27CA-450D-A3CA-7A5DAFC081E9}"/>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39624913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2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4DEC249A-695A-4E0C-AB7F-BE565D4E2365}"/>
              </a:ext>
            </a:extLst>
          </p:cNvPr>
          <p:cNvSpPr>
            <a:spLocks noGrp="1"/>
          </p:cNvSpPr>
          <p:nvPr>
            <p:ph type="pic" sz="quarter" idx="14"/>
          </p:nvPr>
        </p:nvSpPr>
        <p:spPr>
          <a:xfrm>
            <a:off x="4494618" y="1997080"/>
            <a:ext cx="3202769" cy="2231941"/>
          </a:xfrm>
          <a:custGeom>
            <a:avLst/>
            <a:gdLst>
              <a:gd name="connsiteX0" fmla="*/ 0 w 3202769"/>
              <a:gd name="connsiteY0" fmla="*/ 0 h 2231941"/>
              <a:gd name="connsiteX1" fmla="*/ 3202769 w 3202769"/>
              <a:gd name="connsiteY1" fmla="*/ 0 h 2231941"/>
              <a:gd name="connsiteX2" fmla="*/ 3202769 w 3202769"/>
              <a:gd name="connsiteY2" fmla="*/ 2231941 h 2231941"/>
              <a:gd name="connsiteX3" fmla="*/ 0 w 3202769"/>
              <a:gd name="connsiteY3" fmla="*/ 2231941 h 2231941"/>
            </a:gdLst>
            <a:ahLst/>
            <a:cxnLst>
              <a:cxn ang="0">
                <a:pos x="connsiteX0" y="connsiteY0"/>
              </a:cxn>
              <a:cxn ang="0">
                <a:pos x="connsiteX1" y="connsiteY1"/>
              </a:cxn>
              <a:cxn ang="0">
                <a:pos x="connsiteX2" y="connsiteY2"/>
              </a:cxn>
              <a:cxn ang="0">
                <a:pos x="connsiteX3" y="connsiteY3"/>
              </a:cxn>
            </a:cxnLst>
            <a:rect l="l" t="t" r="r" b="b"/>
            <a:pathLst>
              <a:path w="3202769" h="2231941">
                <a:moveTo>
                  <a:pt x="0" y="0"/>
                </a:moveTo>
                <a:lnTo>
                  <a:pt x="3202769" y="0"/>
                </a:lnTo>
                <a:lnTo>
                  <a:pt x="3202769" y="2231941"/>
                </a:lnTo>
                <a:lnTo>
                  <a:pt x="0" y="2231941"/>
                </a:lnTo>
                <a:close/>
              </a:path>
            </a:pathLst>
          </a:custGeom>
          <a:solidFill>
            <a:schemeClr val="bg1">
              <a:lumMod val="95000"/>
            </a:schemeClr>
          </a:solidFill>
        </p:spPr>
        <p:txBody>
          <a:bodyPr wrap="square">
            <a:noAutofit/>
          </a:bodyPr>
          <a:lstStyle>
            <a:lvl1pPr>
              <a:defRPr sz="1200"/>
            </a:lvl1pPr>
          </a:lstStyle>
          <a:p>
            <a:endParaRPr lang="en-US"/>
          </a:p>
        </p:txBody>
      </p:sp>
      <p:sp>
        <p:nvSpPr>
          <p:cNvPr id="15" name="Picture Placeholder 14">
            <a:extLst>
              <a:ext uri="{FF2B5EF4-FFF2-40B4-BE49-F238E27FC236}">
                <a16:creationId xmlns:a16="http://schemas.microsoft.com/office/drawing/2014/main" id="{BE7FF027-B4D2-43D1-B72A-F4175251BF71}"/>
              </a:ext>
            </a:extLst>
          </p:cNvPr>
          <p:cNvSpPr>
            <a:spLocks noGrp="1"/>
          </p:cNvSpPr>
          <p:nvPr>
            <p:ph type="pic" sz="quarter" idx="15"/>
          </p:nvPr>
        </p:nvSpPr>
        <p:spPr>
          <a:xfrm>
            <a:off x="8178889" y="1997080"/>
            <a:ext cx="3202769" cy="2231941"/>
          </a:xfrm>
          <a:custGeom>
            <a:avLst/>
            <a:gdLst>
              <a:gd name="connsiteX0" fmla="*/ 0 w 3202769"/>
              <a:gd name="connsiteY0" fmla="*/ 0 h 2231941"/>
              <a:gd name="connsiteX1" fmla="*/ 3202769 w 3202769"/>
              <a:gd name="connsiteY1" fmla="*/ 0 h 2231941"/>
              <a:gd name="connsiteX2" fmla="*/ 3202769 w 3202769"/>
              <a:gd name="connsiteY2" fmla="*/ 2231941 h 2231941"/>
              <a:gd name="connsiteX3" fmla="*/ 0 w 3202769"/>
              <a:gd name="connsiteY3" fmla="*/ 2231941 h 2231941"/>
            </a:gdLst>
            <a:ahLst/>
            <a:cxnLst>
              <a:cxn ang="0">
                <a:pos x="connsiteX0" y="connsiteY0"/>
              </a:cxn>
              <a:cxn ang="0">
                <a:pos x="connsiteX1" y="connsiteY1"/>
              </a:cxn>
              <a:cxn ang="0">
                <a:pos x="connsiteX2" y="connsiteY2"/>
              </a:cxn>
              <a:cxn ang="0">
                <a:pos x="connsiteX3" y="connsiteY3"/>
              </a:cxn>
            </a:cxnLst>
            <a:rect l="l" t="t" r="r" b="b"/>
            <a:pathLst>
              <a:path w="3202769" h="2231941">
                <a:moveTo>
                  <a:pt x="0" y="0"/>
                </a:moveTo>
                <a:lnTo>
                  <a:pt x="3202769" y="0"/>
                </a:lnTo>
                <a:lnTo>
                  <a:pt x="3202769" y="2231941"/>
                </a:lnTo>
                <a:lnTo>
                  <a:pt x="0" y="2231941"/>
                </a:lnTo>
                <a:close/>
              </a:path>
            </a:pathLst>
          </a:custGeom>
          <a:solidFill>
            <a:schemeClr val="bg1">
              <a:lumMod val="95000"/>
            </a:schemeClr>
          </a:solidFill>
        </p:spPr>
        <p:txBody>
          <a:bodyPr wrap="square">
            <a:noAutofit/>
          </a:bodyPr>
          <a:lstStyle>
            <a:lvl1pPr>
              <a:defRPr sz="1200"/>
            </a:lvl1pPr>
          </a:lstStyle>
          <a:p>
            <a:endParaRPr lang="en-US"/>
          </a:p>
        </p:txBody>
      </p:sp>
      <p:sp>
        <p:nvSpPr>
          <p:cNvPr id="13" name="Picture Placeholder 12">
            <a:extLst>
              <a:ext uri="{FF2B5EF4-FFF2-40B4-BE49-F238E27FC236}">
                <a16:creationId xmlns:a16="http://schemas.microsoft.com/office/drawing/2014/main" id="{7588D01E-72E6-4666-9595-75EFE3AA6558}"/>
              </a:ext>
            </a:extLst>
          </p:cNvPr>
          <p:cNvSpPr>
            <a:spLocks noGrp="1"/>
          </p:cNvSpPr>
          <p:nvPr>
            <p:ph type="pic" sz="quarter" idx="13"/>
          </p:nvPr>
        </p:nvSpPr>
        <p:spPr>
          <a:xfrm>
            <a:off x="810346" y="1997080"/>
            <a:ext cx="3202769" cy="2231941"/>
          </a:xfrm>
          <a:custGeom>
            <a:avLst/>
            <a:gdLst>
              <a:gd name="connsiteX0" fmla="*/ 0 w 3202769"/>
              <a:gd name="connsiteY0" fmla="*/ 0 h 2231941"/>
              <a:gd name="connsiteX1" fmla="*/ 3202769 w 3202769"/>
              <a:gd name="connsiteY1" fmla="*/ 0 h 2231941"/>
              <a:gd name="connsiteX2" fmla="*/ 3202769 w 3202769"/>
              <a:gd name="connsiteY2" fmla="*/ 2231941 h 2231941"/>
              <a:gd name="connsiteX3" fmla="*/ 0 w 3202769"/>
              <a:gd name="connsiteY3" fmla="*/ 2231941 h 2231941"/>
            </a:gdLst>
            <a:ahLst/>
            <a:cxnLst>
              <a:cxn ang="0">
                <a:pos x="connsiteX0" y="connsiteY0"/>
              </a:cxn>
              <a:cxn ang="0">
                <a:pos x="connsiteX1" y="connsiteY1"/>
              </a:cxn>
              <a:cxn ang="0">
                <a:pos x="connsiteX2" y="connsiteY2"/>
              </a:cxn>
              <a:cxn ang="0">
                <a:pos x="connsiteX3" y="connsiteY3"/>
              </a:cxn>
            </a:cxnLst>
            <a:rect l="l" t="t" r="r" b="b"/>
            <a:pathLst>
              <a:path w="3202769" h="2231941">
                <a:moveTo>
                  <a:pt x="0" y="0"/>
                </a:moveTo>
                <a:lnTo>
                  <a:pt x="3202769" y="0"/>
                </a:lnTo>
                <a:lnTo>
                  <a:pt x="3202769" y="2231941"/>
                </a:lnTo>
                <a:lnTo>
                  <a:pt x="0" y="2231941"/>
                </a:lnTo>
                <a:close/>
              </a:path>
            </a:pathLst>
          </a:custGeom>
          <a:solidFill>
            <a:schemeClr val="bg1">
              <a:lumMod val="95000"/>
            </a:schemeClr>
          </a:solidFill>
        </p:spPr>
        <p:txBody>
          <a:bodyPr wrap="square">
            <a:noAutofit/>
          </a:bodyPr>
          <a:lstStyle>
            <a:lvl1pPr>
              <a:defRPr sz="1200"/>
            </a:lvl1pPr>
          </a:lstStyle>
          <a:p>
            <a:endParaRPr lang="en-US"/>
          </a:p>
        </p:txBody>
      </p:sp>
      <p:sp>
        <p:nvSpPr>
          <p:cNvPr id="4" name="Date Placeholder 3"/>
          <p:cNvSpPr>
            <a:spLocks noGrp="1"/>
          </p:cNvSpPr>
          <p:nvPr>
            <p:ph type="dt" sz="half" idx="10"/>
          </p:nvPr>
        </p:nvSpPr>
        <p:spPr/>
        <p:txBody>
          <a:bodyPr/>
          <a:lstStyle/>
          <a:p>
            <a:fld id="{D5805D72-CB1A-45E2-913F-3B47B404A2B3}" type="datetime1">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413973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3_Title and Content">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26AFB615-F29E-4864-960D-98B51103BF3C}"/>
              </a:ext>
            </a:extLst>
          </p:cNvPr>
          <p:cNvSpPr>
            <a:spLocks noGrp="1"/>
          </p:cNvSpPr>
          <p:nvPr>
            <p:ph type="pic" sz="quarter" idx="14"/>
          </p:nvPr>
        </p:nvSpPr>
        <p:spPr>
          <a:xfrm>
            <a:off x="3479180" y="2205319"/>
            <a:ext cx="2454536" cy="2846742"/>
          </a:xfrm>
          <a:custGeom>
            <a:avLst/>
            <a:gdLst>
              <a:gd name="connsiteX0" fmla="*/ 31909 w 2454536"/>
              <a:gd name="connsiteY0" fmla="*/ 0 h 2846742"/>
              <a:gd name="connsiteX1" fmla="*/ 2422627 w 2454536"/>
              <a:gd name="connsiteY1" fmla="*/ 0 h 2846742"/>
              <a:gd name="connsiteX2" fmla="*/ 2454536 w 2454536"/>
              <a:gd name="connsiteY2" fmla="*/ 31909 h 2846742"/>
              <a:gd name="connsiteX3" fmla="*/ 2454536 w 2454536"/>
              <a:gd name="connsiteY3" fmla="*/ 2814833 h 2846742"/>
              <a:gd name="connsiteX4" fmla="*/ 2422627 w 2454536"/>
              <a:gd name="connsiteY4" fmla="*/ 2846742 h 2846742"/>
              <a:gd name="connsiteX5" fmla="*/ 31909 w 2454536"/>
              <a:gd name="connsiteY5" fmla="*/ 2846742 h 2846742"/>
              <a:gd name="connsiteX6" fmla="*/ 0 w 2454536"/>
              <a:gd name="connsiteY6" fmla="*/ 2814833 h 2846742"/>
              <a:gd name="connsiteX7" fmla="*/ 0 w 2454536"/>
              <a:gd name="connsiteY7" fmla="*/ 31909 h 2846742"/>
              <a:gd name="connsiteX8" fmla="*/ 31909 w 2454536"/>
              <a:gd name="connsiteY8" fmla="*/ 0 h 2846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4536" h="2846742">
                <a:moveTo>
                  <a:pt x="31909" y="0"/>
                </a:moveTo>
                <a:lnTo>
                  <a:pt x="2422627" y="0"/>
                </a:lnTo>
                <a:cubicBezTo>
                  <a:pt x="2440250" y="0"/>
                  <a:pt x="2454536" y="14286"/>
                  <a:pt x="2454536" y="31909"/>
                </a:cubicBezTo>
                <a:lnTo>
                  <a:pt x="2454536" y="2814833"/>
                </a:lnTo>
                <a:cubicBezTo>
                  <a:pt x="2454536" y="2832456"/>
                  <a:pt x="2440250" y="2846742"/>
                  <a:pt x="2422627" y="2846742"/>
                </a:cubicBezTo>
                <a:lnTo>
                  <a:pt x="31909" y="2846742"/>
                </a:lnTo>
                <a:cubicBezTo>
                  <a:pt x="14286" y="2846742"/>
                  <a:pt x="0" y="2832456"/>
                  <a:pt x="0" y="2814833"/>
                </a:cubicBezTo>
                <a:lnTo>
                  <a:pt x="0" y="31909"/>
                </a:lnTo>
                <a:cubicBezTo>
                  <a:pt x="0" y="14286"/>
                  <a:pt x="14286" y="0"/>
                  <a:pt x="31909" y="0"/>
                </a:cubicBezTo>
                <a:close/>
              </a:path>
            </a:pathLst>
          </a:custGeom>
          <a:solidFill>
            <a:schemeClr val="bg1">
              <a:lumMod val="95000"/>
            </a:schemeClr>
          </a:solidFill>
        </p:spPr>
        <p:txBody>
          <a:bodyPr wrap="square">
            <a:noAutofit/>
          </a:bodyPr>
          <a:lstStyle>
            <a:lvl1pPr>
              <a:defRPr sz="1200"/>
            </a:lvl1pPr>
          </a:lstStyle>
          <a:p>
            <a:endParaRPr lang="en-US"/>
          </a:p>
        </p:txBody>
      </p:sp>
      <p:sp>
        <p:nvSpPr>
          <p:cNvPr id="23" name="Picture Placeholder 22">
            <a:extLst>
              <a:ext uri="{FF2B5EF4-FFF2-40B4-BE49-F238E27FC236}">
                <a16:creationId xmlns:a16="http://schemas.microsoft.com/office/drawing/2014/main" id="{04FB92A5-0D86-429D-A9E4-376F4D6E5E6B}"/>
              </a:ext>
            </a:extLst>
          </p:cNvPr>
          <p:cNvSpPr>
            <a:spLocks noGrp="1"/>
          </p:cNvSpPr>
          <p:nvPr>
            <p:ph type="pic" sz="quarter" idx="15"/>
          </p:nvPr>
        </p:nvSpPr>
        <p:spPr>
          <a:xfrm>
            <a:off x="6196360" y="2205319"/>
            <a:ext cx="2454536" cy="2846742"/>
          </a:xfrm>
          <a:custGeom>
            <a:avLst/>
            <a:gdLst>
              <a:gd name="connsiteX0" fmla="*/ 31909 w 2454536"/>
              <a:gd name="connsiteY0" fmla="*/ 0 h 2846742"/>
              <a:gd name="connsiteX1" fmla="*/ 2422627 w 2454536"/>
              <a:gd name="connsiteY1" fmla="*/ 0 h 2846742"/>
              <a:gd name="connsiteX2" fmla="*/ 2454536 w 2454536"/>
              <a:gd name="connsiteY2" fmla="*/ 31909 h 2846742"/>
              <a:gd name="connsiteX3" fmla="*/ 2454536 w 2454536"/>
              <a:gd name="connsiteY3" fmla="*/ 2814833 h 2846742"/>
              <a:gd name="connsiteX4" fmla="*/ 2422627 w 2454536"/>
              <a:gd name="connsiteY4" fmla="*/ 2846742 h 2846742"/>
              <a:gd name="connsiteX5" fmla="*/ 31909 w 2454536"/>
              <a:gd name="connsiteY5" fmla="*/ 2846742 h 2846742"/>
              <a:gd name="connsiteX6" fmla="*/ 0 w 2454536"/>
              <a:gd name="connsiteY6" fmla="*/ 2814833 h 2846742"/>
              <a:gd name="connsiteX7" fmla="*/ 0 w 2454536"/>
              <a:gd name="connsiteY7" fmla="*/ 31909 h 2846742"/>
              <a:gd name="connsiteX8" fmla="*/ 31909 w 2454536"/>
              <a:gd name="connsiteY8" fmla="*/ 0 h 2846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4536" h="2846742">
                <a:moveTo>
                  <a:pt x="31909" y="0"/>
                </a:moveTo>
                <a:lnTo>
                  <a:pt x="2422627" y="0"/>
                </a:lnTo>
                <a:cubicBezTo>
                  <a:pt x="2440250" y="0"/>
                  <a:pt x="2454536" y="14286"/>
                  <a:pt x="2454536" y="31909"/>
                </a:cubicBezTo>
                <a:lnTo>
                  <a:pt x="2454536" y="2814833"/>
                </a:lnTo>
                <a:cubicBezTo>
                  <a:pt x="2454536" y="2832456"/>
                  <a:pt x="2440250" y="2846742"/>
                  <a:pt x="2422627" y="2846742"/>
                </a:cubicBezTo>
                <a:lnTo>
                  <a:pt x="31909" y="2846742"/>
                </a:lnTo>
                <a:cubicBezTo>
                  <a:pt x="14286" y="2846742"/>
                  <a:pt x="0" y="2832456"/>
                  <a:pt x="0" y="2814833"/>
                </a:cubicBezTo>
                <a:lnTo>
                  <a:pt x="0" y="31909"/>
                </a:lnTo>
                <a:cubicBezTo>
                  <a:pt x="0" y="14286"/>
                  <a:pt x="14286" y="0"/>
                  <a:pt x="31909" y="0"/>
                </a:cubicBezTo>
                <a:close/>
              </a:path>
            </a:pathLst>
          </a:custGeom>
          <a:solidFill>
            <a:schemeClr val="bg1">
              <a:lumMod val="95000"/>
            </a:schemeClr>
          </a:solidFill>
        </p:spPr>
        <p:txBody>
          <a:bodyPr wrap="square">
            <a:noAutofit/>
          </a:bodyPr>
          <a:lstStyle>
            <a:lvl1pPr>
              <a:defRPr sz="1200"/>
            </a:lvl1pPr>
          </a:lstStyle>
          <a:p>
            <a:endParaRPr lang="en-US"/>
          </a:p>
        </p:txBody>
      </p:sp>
      <p:sp>
        <p:nvSpPr>
          <p:cNvPr id="24" name="Picture Placeholder 23">
            <a:extLst>
              <a:ext uri="{FF2B5EF4-FFF2-40B4-BE49-F238E27FC236}">
                <a16:creationId xmlns:a16="http://schemas.microsoft.com/office/drawing/2014/main" id="{804B38A1-E80A-4041-A70D-E2DE116757F5}"/>
              </a:ext>
            </a:extLst>
          </p:cNvPr>
          <p:cNvSpPr>
            <a:spLocks noGrp="1"/>
          </p:cNvSpPr>
          <p:nvPr>
            <p:ph type="pic" sz="quarter" idx="16"/>
          </p:nvPr>
        </p:nvSpPr>
        <p:spPr>
          <a:xfrm>
            <a:off x="8913540" y="2205319"/>
            <a:ext cx="2454536" cy="2846742"/>
          </a:xfrm>
          <a:custGeom>
            <a:avLst/>
            <a:gdLst>
              <a:gd name="connsiteX0" fmla="*/ 31909 w 2454536"/>
              <a:gd name="connsiteY0" fmla="*/ 0 h 2846742"/>
              <a:gd name="connsiteX1" fmla="*/ 2422627 w 2454536"/>
              <a:gd name="connsiteY1" fmla="*/ 0 h 2846742"/>
              <a:gd name="connsiteX2" fmla="*/ 2454536 w 2454536"/>
              <a:gd name="connsiteY2" fmla="*/ 31909 h 2846742"/>
              <a:gd name="connsiteX3" fmla="*/ 2454536 w 2454536"/>
              <a:gd name="connsiteY3" fmla="*/ 2814833 h 2846742"/>
              <a:gd name="connsiteX4" fmla="*/ 2422627 w 2454536"/>
              <a:gd name="connsiteY4" fmla="*/ 2846742 h 2846742"/>
              <a:gd name="connsiteX5" fmla="*/ 31909 w 2454536"/>
              <a:gd name="connsiteY5" fmla="*/ 2846742 h 2846742"/>
              <a:gd name="connsiteX6" fmla="*/ 0 w 2454536"/>
              <a:gd name="connsiteY6" fmla="*/ 2814833 h 2846742"/>
              <a:gd name="connsiteX7" fmla="*/ 0 w 2454536"/>
              <a:gd name="connsiteY7" fmla="*/ 31909 h 2846742"/>
              <a:gd name="connsiteX8" fmla="*/ 31909 w 2454536"/>
              <a:gd name="connsiteY8" fmla="*/ 0 h 2846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4536" h="2846742">
                <a:moveTo>
                  <a:pt x="31909" y="0"/>
                </a:moveTo>
                <a:lnTo>
                  <a:pt x="2422627" y="0"/>
                </a:lnTo>
                <a:cubicBezTo>
                  <a:pt x="2440250" y="0"/>
                  <a:pt x="2454536" y="14286"/>
                  <a:pt x="2454536" y="31909"/>
                </a:cubicBezTo>
                <a:lnTo>
                  <a:pt x="2454536" y="2814833"/>
                </a:lnTo>
                <a:cubicBezTo>
                  <a:pt x="2454536" y="2832456"/>
                  <a:pt x="2440250" y="2846742"/>
                  <a:pt x="2422627" y="2846742"/>
                </a:cubicBezTo>
                <a:lnTo>
                  <a:pt x="31909" y="2846742"/>
                </a:lnTo>
                <a:cubicBezTo>
                  <a:pt x="14286" y="2846742"/>
                  <a:pt x="0" y="2832456"/>
                  <a:pt x="0" y="2814833"/>
                </a:cubicBezTo>
                <a:lnTo>
                  <a:pt x="0" y="31909"/>
                </a:lnTo>
                <a:cubicBezTo>
                  <a:pt x="0" y="14286"/>
                  <a:pt x="14286" y="0"/>
                  <a:pt x="31909" y="0"/>
                </a:cubicBezTo>
                <a:close/>
              </a:path>
            </a:pathLst>
          </a:custGeom>
          <a:solidFill>
            <a:schemeClr val="bg1">
              <a:lumMod val="95000"/>
            </a:schemeClr>
          </a:solidFill>
        </p:spPr>
        <p:txBody>
          <a:bodyPr wrap="square">
            <a:noAutofit/>
          </a:bodyPr>
          <a:lstStyle>
            <a:lvl1pPr>
              <a:defRPr sz="1200"/>
            </a:lvl1pPr>
          </a:lstStyle>
          <a:p>
            <a:endParaRPr lang="en-US"/>
          </a:p>
        </p:txBody>
      </p:sp>
      <p:sp>
        <p:nvSpPr>
          <p:cNvPr id="21" name="Picture Placeholder 20">
            <a:extLst>
              <a:ext uri="{FF2B5EF4-FFF2-40B4-BE49-F238E27FC236}">
                <a16:creationId xmlns:a16="http://schemas.microsoft.com/office/drawing/2014/main" id="{9F0C0F2E-A37F-40F8-9D5F-E69004BA0B7E}"/>
              </a:ext>
            </a:extLst>
          </p:cNvPr>
          <p:cNvSpPr>
            <a:spLocks noGrp="1"/>
          </p:cNvSpPr>
          <p:nvPr>
            <p:ph type="pic" sz="quarter" idx="13"/>
          </p:nvPr>
        </p:nvSpPr>
        <p:spPr>
          <a:xfrm>
            <a:off x="762000" y="2205319"/>
            <a:ext cx="2454536" cy="2846742"/>
          </a:xfrm>
          <a:custGeom>
            <a:avLst/>
            <a:gdLst>
              <a:gd name="connsiteX0" fmla="*/ 31909 w 2454536"/>
              <a:gd name="connsiteY0" fmla="*/ 0 h 2846742"/>
              <a:gd name="connsiteX1" fmla="*/ 2422627 w 2454536"/>
              <a:gd name="connsiteY1" fmla="*/ 0 h 2846742"/>
              <a:gd name="connsiteX2" fmla="*/ 2454536 w 2454536"/>
              <a:gd name="connsiteY2" fmla="*/ 31909 h 2846742"/>
              <a:gd name="connsiteX3" fmla="*/ 2454536 w 2454536"/>
              <a:gd name="connsiteY3" fmla="*/ 2814833 h 2846742"/>
              <a:gd name="connsiteX4" fmla="*/ 2422627 w 2454536"/>
              <a:gd name="connsiteY4" fmla="*/ 2846742 h 2846742"/>
              <a:gd name="connsiteX5" fmla="*/ 31909 w 2454536"/>
              <a:gd name="connsiteY5" fmla="*/ 2846742 h 2846742"/>
              <a:gd name="connsiteX6" fmla="*/ 0 w 2454536"/>
              <a:gd name="connsiteY6" fmla="*/ 2814833 h 2846742"/>
              <a:gd name="connsiteX7" fmla="*/ 0 w 2454536"/>
              <a:gd name="connsiteY7" fmla="*/ 31909 h 2846742"/>
              <a:gd name="connsiteX8" fmla="*/ 31909 w 2454536"/>
              <a:gd name="connsiteY8" fmla="*/ 0 h 2846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4536" h="2846742">
                <a:moveTo>
                  <a:pt x="31909" y="0"/>
                </a:moveTo>
                <a:lnTo>
                  <a:pt x="2422627" y="0"/>
                </a:lnTo>
                <a:cubicBezTo>
                  <a:pt x="2440250" y="0"/>
                  <a:pt x="2454536" y="14286"/>
                  <a:pt x="2454536" y="31909"/>
                </a:cubicBezTo>
                <a:lnTo>
                  <a:pt x="2454536" y="2814833"/>
                </a:lnTo>
                <a:cubicBezTo>
                  <a:pt x="2454536" y="2832456"/>
                  <a:pt x="2440250" y="2846742"/>
                  <a:pt x="2422627" y="2846742"/>
                </a:cubicBezTo>
                <a:lnTo>
                  <a:pt x="31909" y="2846742"/>
                </a:lnTo>
                <a:cubicBezTo>
                  <a:pt x="14286" y="2846742"/>
                  <a:pt x="0" y="2832456"/>
                  <a:pt x="0" y="2814833"/>
                </a:cubicBezTo>
                <a:lnTo>
                  <a:pt x="0" y="31909"/>
                </a:lnTo>
                <a:cubicBezTo>
                  <a:pt x="0" y="14286"/>
                  <a:pt x="14286" y="0"/>
                  <a:pt x="31909" y="0"/>
                </a:cubicBezTo>
                <a:close/>
              </a:path>
            </a:pathLst>
          </a:custGeom>
          <a:solidFill>
            <a:schemeClr val="bg1">
              <a:lumMod val="95000"/>
            </a:schemeClr>
          </a:solidFill>
        </p:spPr>
        <p:txBody>
          <a:bodyPr wrap="square">
            <a:noAutofit/>
          </a:bodyPr>
          <a:lstStyle>
            <a:lvl1pPr>
              <a:defRPr sz="1200"/>
            </a:lvl1pPr>
          </a:lstStyle>
          <a:p>
            <a:endParaRPr lang="en-US"/>
          </a:p>
        </p:txBody>
      </p:sp>
      <p:sp>
        <p:nvSpPr>
          <p:cNvPr id="4" name="Date Placeholder 3"/>
          <p:cNvSpPr>
            <a:spLocks noGrp="1"/>
          </p:cNvSpPr>
          <p:nvPr>
            <p:ph type="dt" sz="half" idx="10"/>
          </p:nvPr>
        </p:nvSpPr>
        <p:spPr/>
        <p:txBody>
          <a:bodyPr/>
          <a:lstStyle/>
          <a:p>
            <a:fld id="{D5805D72-CB1A-45E2-913F-3B47B404A2B3}" type="datetime1">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257325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58">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7CACA549-994D-4B40-ACD6-0E20092CB412}"/>
              </a:ext>
            </a:extLst>
          </p:cNvPr>
          <p:cNvSpPr>
            <a:spLocks noGrp="1"/>
          </p:cNvSpPr>
          <p:nvPr>
            <p:ph type="pic" sz="quarter" idx="19"/>
          </p:nvPr>
        </p:nvSpPr>
        <p:spPr>
          <a:xfrm>
            <a:off x="3733748" y="2150075"/>
            <a:ext cx="1908314" cy="1908314"/>
          </a:xfrm>
          <a:custGeom>
            <a:avLst/>
            <a:gdLst>
              <a:gd name="connsiteX0" fmla="*/ 954157 w 1908314"/>
              <a:gd name="connsiteY0" fmla="*/ 0 h 1908314"/>
              <a:gd name="connsiteX1" fmla="*/ 1908314 w 1908314"/>
              <a:gd name="connsiteY1" fmla="*/ 954157 h 1908314"/>
              <a:gd name="connsiteX2" fmla="*/ 954157 w 1908314"/>
              <a:gd name="connsiteY2" fmla="*/ 1908314 h 1908314"/>
              <a:gd name="connsiteX3" fmla="*/ 0 w 1908314"/>
              <a:gd name="connsiteY3" fmla="*/ 954157 h 1908314"/>
              <a:gd name="connsiteX4" fmla="*/ 954157 w 1908314"/>
              <a:gd name="connsiteY4" fmla="*/ 0 h 1908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8314" h="1908314">
                <a:moveTo>
                  <a:pt x="954157" y="0"/>
                </a:moveTo>
                <a:cubicBezTo>
                  <a:pt x="1481123" y="0"/>
                  <a:pt x="1908314" y="427191"/>
                  <a:pt x="1908314" y="954157"/>
                </a:cubicBezTo>
                <a:cubicBezTo>
                  <a:pt x="1908314" y="1481123"/>
                  <a:pt x="1481123" y="1908314"/>
                  <a:pt x="954157" y="1908314"/>
                </a:cubicBezTo>
                <a:cubicBezTo>
                  <a:pt x="427191" y="1908314"/>
                  <a:pt x="0" y="1481123"/>
                  <a:pt x="0" y="954157"/>
                </a:cubicBezTo>
                <a:cubicBezTo>
                  <a:pt x="0" y="427191"/>
                  <a:pt x="427191" y="0"/>
                  <a:pt x="954157" y="0"/>
                </a:cubicBez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20" name="Picture Placeholder 19">
            <a:extLst>
              <a:ext uri="{FF2B5EF4-FFF2-40B4-BE49-F238E27FC236}">
                <a16:creationId xmlns:a16="http://schemas.microsoft.com/office/drawing/2014/main" id="{4B2304D6-EE7B-4AE7-BE6C-CA0F0CCBADBB}"/>
              </a:ext>
            </a:extLst>
          </p:cNvPr>
          <p:cNvSpPr>
            <a:spLocks noGrp="1"/>
          </p:cNvSpPr>
          <p:nvPr>
            <p:ph type="pic" sz="quarter" idx="20"/>
          </p:nvPr>
        </p:nvSpPr>
        <p:spPr>
          <a:xfrm>
            <a:off x="6549941" y="2150075"/>
            <a:ext cx="1908314" cy="1908314"/>
          </a:xfrm>
          <a:custGeom>
            <a:avLst/>
            <a:gdLst>
              <a:gd name="connsiteX0" fmla="*/ 954157 w 1908314"/>
              <a:gd name="connsiteY0" fmla="*/ 0 h 1908314"/>
              <a:gd name="connsiteX1" fmla="*/ 1908314 w 1908314"/>
              <a:gd name="connsiteY1" fmla="*/ 954157 h 1908314"/>
              <a:gd name="connsiteX2" fmla="*/ 954157 w 1908314"/>
              <a:gd name="connsiteY2" fmla="*/ 1908314 h 1908314"/>
              <a:gd name="connsiteX3" fmla="*/ 0 w 1908314"/>
              <a:gd name="connsiteY3" fmla="*/ 954157 h 1908314"/>
              <a:gd name="connsiteX4" fmla="*/ 954157 w 1908314"/>
              <a:gd name="connsiteY4" fmla="*/ 0 h 1908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8314" h="1908314">
                <a:moveTo>
                  <a:pt x="954157" y="0"/>
                </a:moveTo>
                <a:cubicBezTo>
                  <a:pt x="1481123" y="0"/>
                  <a:pt x="1908314" y="427191"/>
                  <a:pt x="1908314" y="954157"/>
                </a:cubicBezTo>
                <a:cubicBezTo>
                  <a:pt x="1908314" y="1481123"/>
                  <a:pt x="1481123" y="1908314"/>
                  <a:pt x="954157" y="1908314"/>
                </a:cubicBezTo>
                <a:cubicBezTo>
                  <a:pt x="427191" y="1908314"/>
                  <a:pt x="0" y="1481123"/>
                  <a:pt x="0" y="954157"/>
                </a:cubicBezTo>
                <a:cubicBezTo>
                  <a:pt x="0" y="427191"/>
                  <a:pt x="427191" y="0"/>
                  <a:pt x="954157" y="0"/>
                </a:cubicBez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21" name="Picture Placeholder 20">
            <a:extLst>
              <a:ext uri="{FF2B5EF4-FFF2-40B4-BE49-F238E27FC236}">
                <a16:creationId xmlns:a16="http://schemas.microsoft.com/office/drawing/2014/main" id="{B7D98D87-7CA3-4226-9DC5-B7E1D08EB7FE}"/>
              </a:ext>
            </a:extLst>
          </p:cNvPr>
          <p:cNvSpPr>
            <a:spLocks noGrp="1"/>
          </p:cNvSpPr>
          <p:nvPr>
            <p:ph type="pic" sz="quarter" idx="21"/>
          </p:nvPr>
        </p:nvSpPr>
        <p:spPr>
          <a:xfrm>
            <a:off x="9366133" y="2150075"/>
            <a:ext cx="1908314" cy="1908314"/>
          </a:xfrm>
          <a:custGeom>
            <a:avLst/>
            <a:gdLst>
              <a:gd name="connsiteX0" fmla="*/ 954157 w 1908314"/>
              <a:gd name="connsiteY0" fmla="*/ 0 h 1908314"/>
              <a:gd name="connsiteX1" fmla="*/ 1908314 w 1908314"/>
              <a:gd name="connsiteY1" fmla="*/ 954157 h 1908314"/>
              <a:gd name="connsiteX2" fmla="*/ 954157 w 1908314"/>
              <a:gd name="connsiteY2" fmla="*/ 1908314 h 1908314"/>
              <a:gd name="connsiteX3" fmla="*/ 0 w 1908314"/>
              <a:gd name="connsiteY3" fmla="*/ 954157 h 1908314"/>
              <a:gd name="connsiteX4" fmla="*/ 954157 w 1908314"/>
              <a:gd name="connsiteY4" fmla="*/ 0 h 1908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8314" h="1908314">
                <a:moveTo>
                  <a:pt x="954157" y="0"/>
                </a:moveTo>
                <a:cubicBezTo>
                  <a:pt x="1481123" y="0"/>
                  <a:pt x="1908314" y="427191"/>
                  <a:pt x="1908314" y="954157"/>
                </a:cubicBezTo>
                <a:cubicBezTo>
                  <a:pt x="1908314" y="1481123"/>
                  <a:pt x="1481123" y="1908314"/>
                  <a:pt x="954157" y="1908314"/>
                </a:cubicBezTo>
                <a:cubicBezTo>
                  <a:pt x="427191" y="1908314"/>
                  <a:pt x="0" y="1481123"/>
                  <a:pt x="0" y="954157"/>
                </a:cubicBezTo>
                <a:cubicBezTo>
                  <a:pt x="0" y="427191"/>
                  <a:pt x="427191" y="0"/>
                  <a:pt x="954157" y="0"/>
                </a:cubicBez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18" name="Picture Placeholder 17">
            <a:extLst>
              <a:ext uri="{FF2B5EF4-FFF2-40B4-BE49-F238E27FC236}">
                <a16:creationId xmlns:a16="http://schemas.microsoft.com/office/drawing/2014/main" id="{87215285-4F1B-4263-A2E6-D0AED396E29C}"/>
              </a:ext>
            </a:extLst>
          </p:cNvPr>
          <p:cNvSpPr>
            <a:spLocks noGrp="1"/>
          </p:cNvSpPr>
          <p:nvPr>
            <p:ph type="pic" sz="quarter" idx="13"/>
          </p:nvPr>
        </p:nvSpPr>
        <p:spPr>
          <a:xfrm>
            <a:off x="917555" y="2150075"/>
            <a:ext cx="1908314" cy="1908314"/>
          </a:xfrm>
          <a:custGeom>
            <a:avLst/>
            <a:gdLst>
              <a:gd name="connsiteX0" fmla="*/ 954157 w 1908314"/>
              <a:gd name="connsiteY0" fmla="*/ 0 h 1908314"/>
              <a:gd name="connsiteX1" fmla="*/ 1908314 w 1908314"/>
              <a:gd name="connsiteY1" fmla="*/ 954157 h 1908314"/>
              <a:gd name="connsiteX2" fmla="*/ 954157 w 1908314"/>
              <a:gd name="connsiteY2" fmla="*/ 1908314 h 1908314"/>
              <a:gd name="connsiteX3" fmla="*/ 0 w 1908314"/>
              <a:gd name="connsiteY3" fmla="*/ 954157 h 1908314"/>
              <a:gd name="connsiteX4" fmla="*/ 954157 w 1908314"/>
              <a:gd name="connsiteY4" fmla="*/ 0 h 1908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8314" h="1908314">
                <a:moveTo>
                  <a:pt x="954157" y="0"/>
                </a:moveTo>
                <a:cubicBezTo>
                  <a:pt x="1481123" y="0"/>
                  <a:pt x="1908314" y="427191"/>
                  <a:pt x="1908314" y="954157"/>
                </a:cubicBezTo>
                <a:cubicBezTo>
                  <a:pt x="1908314" y="1481123"/>
                  <a:pt x="1481123" y="1908314"/>
                  <a:pt x="954157" y="1908314"/>
                </a:cubicBezTo>
                <a:cubicBezTo>
                  <a:pt x="427191" y="1908314"/>
                  <a:pt x="0" y="1481123"/>
                  <a:pt x="0" y="954157"/>
                </a:cubicBezTo>
                <a:cubicBezTo>
                  <a:pt x="0" y="427191"/>
                  <a:pt x="427191" y="0"/>
                  <a:pt x="954157" y="0"/>
                </a:cubicBezTo>
                <a:close/>
              </a:path>
            </a:pathLst>
          </a:custGeom>
          <a:solidFill>
            <a:schemeClr val="bg1">
              <a:lumMod val="95000"/>
            </a:schemeClr>
          </a:solidFill>
        </p:spPr>
        <p:txBody>
          <a:bodyPr wrap="square" rtlCol="0">
            <a:noAutofit/>
          </a:bodyPr>
          <a:lstStyle>
            <a:lvl1pPr>
              <a:defRPr sz="1200"/>
            </a:lvl1pPr>
          </a:lstStyle>
          <a:p>
            <a:pPr lvl="0"/>
            <a:endParaRPr lang="en-US" noProof="0"/>
          </a:p>
        </p:txBody>
      </p:sp>
      <p:sp>
        <p:nvSpPr>
          <p:cNvPr id="5" name="Date Placeholder 3">
            <a:extLst>
              <a:ext uri="{FF2B5EF4-FFF2-40B4-BE49-F238E27FC236}">
                <a16:creationId xmlns:a16="http://schemas.microsoft.com/office/drawing/2014/main" id="{8713DA4A-3C14-4808-AE29-CE5F361BED23}"/>
              </a:ext>
            </a:extLst>
          </p:cNvPr>
          <p:cNvSpPr>
            <a:spLocks noGrp="1"/>
          </p:cNvSpPr>
          <p:nvPr>
            <p:ph type="dt" sz="half" idx="16"/>
          </p:nvPr>
        </p:nvSpPr>
        <p:spPr/>
        <p:txBody>
          <a:bodyPr/>
          <a:lstStyle>
            <a:lvl1pPr>
              <a:defRPr/>
            </a:lvl1pPr>
          </a:lstStyle>
          <a:p>
            <a:pPr>
              <a:defRPr/>
            </a:pPr>
            <a:fld id="{F8C92CC6-8CBA-4A78-9AB4-BE7149DC2119}" type="datetimeFigureOut">
              <a:rPr lang="en-US"/>
              <a:pPr>
                <a:defRPr/>
              </a:pPr>
              <a:t>12/19/2024</a:t>
            </a:fld>
            <a:endParaRPr lang="en-US"/>
          </a:p>
        </p:txBody>
      </p:sp>
      <p:sp>
        <p:nvSpPr>
          <p:cNvPr id="6" name="Footer Placeholder 4">
            <a:extLst>
              <a:ext uri="{FF2B5EF4-FFF2-40B4-BE49-F238E27FC236}">
                <a16:creationId xmlns:a16="http://schemas.microsoft.com/office/drawing/2014/main" id="{21E5CBCA-C8A2-4FA5-8EDA-D65F17995691}"/>
              </a:ext>
            </a:extLst>
          </p:cNvPr>
          <p:cNvSpPr>
            <a:spLocks noGrp="1"/>
          </p:cNvSpPr>
          <p:nvPr>
            <p:ph type="ftr" sz="quarter" idx="17"/>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628605C-27EA-40CA-A4C5-4DAB1CE42B26}"/>
              </a:ext>
            </a:extLst>
          </p:cNvPr>
          <p:cNvSpPr>
            <a:spLocks noGrp="1"/>
          </p:cNvSpPr>
          <p:nvPr>
            <p:ph type="sldNum" sz="quarter" idx="18"/>
          </p:nvPr>
        </p:nvSpPr>
        <p:spPr/>
        <p:txBody>
          <a:bodyPr/>
          <a:lstStyle>
            <a:lvl1pPr>
              <a:defRPr/>
            </a:lvl1pPr>
          </a:lstStyle>
          <a:p>
            <a:pPr>
              <a:defRPr/>
            </a:pPr>
            <a:fld id="{EAB0D710-52AB-458D-A413-1B54767904F0}" type="slidenum">
              <a:rPr lang="en-US"/>
              <a:pPr>
                <a:defRPr/>
              </a:pPr>
              <a:t>‹N°›</a:t>
            </a:fld>
            <a:endParaRPr lang="en-US"/>
          </a:p>
        </p:txBody>
      </p:sp>
    </p:spTree>
    <p:extLst>
      <p:ext uri="{BB962C8B-B14F-4D97-AF65-F5344CB8AC3E}">
        <p14:creationId xmlns:p14="http://schemas.microsoft.com/office/powerpoint/2010/main" val="17178244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58">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14D8B91F-AFF3-49FC-9711-87CD0B673A5A}"/>
              </a:ext>
            </a:extLst>
          </p:cNvPr>
          <p:cNvSpPr>
            <a:spLocks noGrp="1"/>
          </p:cNvSpPr>
          <p:nvPr>
            <p:ph type="pic" sz="quarter" idx="21"/>
          </p:nvPr>
        </p:nvSpPr>
        <p:spPr>
          <a:xfrm>
            <a:off x="0" y="3465094"/>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29" name="Freeform: Shape 28">
            <a:extLst>
              <a:ext uri="{FF2B5EF4-FFF2-40B4-BE49-F238E27FC236}">
                <a16:creationId xmlns:a16="http://schemas.microsoft.com/office/drawing/2014/main" id="{5F82011F-A9F3-4DF2-8EEC-3CD02A362686}"/>
              </a:ext>
            </a:extLst>
          </p:cNvPr>
          <p:cNvSpPr>
            <a:spLocks noGrp="1"/>
          </p:cNvSpPr>
          <p:nvPr>
            <p:ph type="pic" sz="quarter" idx="22"/>
          </p:nvPr>
        </p:nvSpPr>
        <p:spPr>
          <a:xfrm>
            <a:off x="3065489" y="3465095"/>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28" name="Freeform: Shape 27">
            <a:extLst>
              <a:ext uri="{FF2B5EF4-FFF2-40B4-BE49-F238E27FC236}">
                <a16:creationId xmlns:a16="http://schemas.microsoft.com/office/drawing/2014/main" id="{5CA0A5E2-CAC0-449C-972C-A0737CF4E2ED}"/>
              </a:ext>
            </a:extLst>
          </p:cNvPr>
          <p:cNvSpPr>
            <a:spLocks noGrp="1"/>
          </p:cNvSpPr>
          <p:nvPr>
            <p:ph type="pic" sz="quarter" idx="23"/>
          </p:nvPr>
        </p:nvSpPr>
        <p:spPr>
          <a:xfrm>
            <a:off x="6130978" y="3465093"/>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27" name="Freeform: Shape 26">
            <a:extLst>
              <a:ext uri="{FF2B5EF4-FFF2-40B4-BE49-F238E27FC236}">
                <a16:creationId xmlns:a16="http://schemas.microsoft.com/office/drawing/2014/main" id="{A56A4516-5D5B-4114-9822-15400AD2259B}"/>
              </a:ext>
            </a:extLst>
          </p:cNvPr>
          <p:cNvSpPr>
            <a:spLocks noGrp="1"/>
          </p:cNvSpPr>
          <p:nvPr>
            <p:ph type="pic" sz="quarter" idx="13"/>
          </p:nvPr>
        </p:nvSpPr>
        <p:spPr>
          <a:xfrm>
            <a:off x="3065489" y="0"/>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26" name="Freeform: Shape 25">
            <a:extLst>
              <a:ext uri="{FF2B5EF4-FFF2-40B4-BE49-F238E27FC236}">
                <a16:creationId xmlns:a16="http://schemas.microsoft.com/office/drawing/2014/main" id="{5A258430-0754-49FB-8E28-30258583CCB3}"/>
              </a:ext>
            </a:extLst>
          </p:cNvPr>
          <p:cNvSpPr>
            <a:spLocks noGrp="1"/>
          </p:cNvSpPr>
          <p:nvPr>
            <p:ph type="pic" sz="quarter" idx="19"/>
          </p:nvPr>
        </p:nvSpPr>
        <p:spPr>
          <a:xfrm>
            <a:off x="6130978" y="-2"/>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25" name="Freeform: Shape 24">
            <a:extLst>
              <a:ext uri="{FF2B5EF4-FFF2-40B4-BE49-F238E27FC236}">
                <a16:creationId xmlns:a16="http://schemas.microsoft.com/office/drawing/2014/main" id="{847F74DC-E523-4F56-AE8E-5C72CED68F86}"/>
              </a:ext>
            </a:extLst>
          </p:cNvPr>
          <p:cNvSpPr>
            <a:spLocks noGrp="1"/>
          </p:cNvSpPr>
          <p:nvPr>
            <p:ph type="pic" sz="quarter" idx="20"/>
          </p:nvPr>
        </p:nvSpPr>
        <p:spPr>
          <a:xfrm>
            <a:off x="9196467" y="-4"/>
            <a:ext cx="2995533" cy="3392905"/>
          </a:xfrm>
          <a:custGeom>
            <a:avLst/>
            <a:gdLst>
              <a:gd name="connsiteX0" fmla="*/ 0 w 2995533"/>
              <a:gd name="connsiteY0" fmla="*/ 0 h 3392905"/>
              <a:gd name="connsiteX1" fmla="*/ 2995533 w 2995533"/>
              <a:gd name="connsiteY1" fmla="*/ 0 h 3392905"/>
              <a:gd name="connsiteX2" fmla="*/ 2995533 w 2995533"/>
              <a:gd name="connsiteY2" fmla="*/ 3392905 h 3392905"/>
              <a:gd name="connsiteX3" fmla="*/ 0 w 2995533"/>
              <a:gd name="connsiteY3" fmla="*/ 3392905 h 3392905"/>
            </a:gdLst>
            <a:ahLst/>
            <a:cxnLst>
              <a:cxn ang="0">
                <a:pos x="connsiteX0" y="connsiteY0"/>
              </a:cxn>
              <a:cxn ang="0">
                <a:pos x="connsiteX1" y="connsiteY1"/>
              </a:cxn>
              <a:cxn ang="0">
                <a:pos x="connsiteX2" y="connsiteY2"/>
              </a:cxn>
              <a:cxn ang="0">
                <a:pos x="connsiteX3" y="connsiteY3"/>
              </a:cxn>
            </a:cxnLst>
            <a:rect l="l" t="t" r="r" b="b"/>
            <a:pathLst>
              <a:path w="2995533" h="3392905">
                <a:moveTo>
                  <a:pt x="0" y="0"/>
                </a:moveTo>
                <a:lnTo>
                  <a:pt x="2995533" y="0"/>
                </a:lnTo>
                <a:lnTo>
                  <a:pt x="2995533" y="3392905"/>
                </a:lnTo>
                <a:lnTo>
                  <a:pt x="0" y="3392905"/>
                </a:lnTo>
                <a:close/>
              </a:path>
            </a:pathLst>
          </a:custGeom>
          <a:solidFill>
            <a:schemeClr val="bg1">
              <a:lumMod val="95000"/>
            </a:schemeClr>
          </a:solidFill>
        </p:spPr>
        <p:txBody>
          <a:bodyPr wrap="square">
            <a:noAutofit/>
          </a:bodyPr>
          <a:lstStyle>
            <a:lvl1pPr>
              <a:defRPr sz="1200"/>
            </a:lvl1pPr>
          </a:lstStyle>
          <a:p>
            <a:endParaRPr lang="en-US"/>
          </a:p>
        </p:txBody>
      </p:sp>
      <p:sp>
        <p:nvSpPr>
          <p:cNvPr id="5" name="Date Placeholder 3">
            <a:extLst>
              <a:ext uri="{FF2B5EF4-FFF2-40B4-BE49-F238E27FC236}">
                <a16:creationId xmlns:a16="http://schemas.microsoft.com/office/drawing/2014/main" id="{8713DA4A-3C14-4808-AE29-CE5F361BED23}"/>
              </a:ext>
            </a:extLst>
          </p:cNvPr>
          <p:cNvSpPr>
            <a:spLocks noGrp="1"/>
          </p:cNvSpPr>
          <p:nvPr>
            <p:ph type="dt" sz="half" idx="16"/>
          </p:nvPr>
        </p:nvSpPr>
        <p:spPr/>
        <p:txBody>
          <a:bodyPr/>
          <a:lstStyle>
            <a:lvl1pPr>
              <a:defRPr/>
            </a:lvl1pPr>
          </a:lstStyle>
          <a:p>
            <a:pPr>
              <a:defRPr/>
            </a:pPr>
            <a:fld id="{F8C92CC6-8CBA-4A78-9AB4-BE7149DC2119}" type="datetimeFigureOut">
              <a:rPr lang="en-US"/>
              <a:pPr>
                <a:defRPr/>
              </a:pPr>
              <a:t>12/19/2024</a:t>
            </a:fld>
            <a:endParaRPr lang="en-US"/>
          </a:p>
        </p:txBody>
      </p:sp>
      <p:sp>
        <p:nvSpPr>
          <p:cNvPr id="6" name="Footer Placeholder 4">
            <a:extLst>
              <a:ext uri="{FF2B5EF4-FFF2-40B4-BE49-F238E27FC236}">
                <a16:creationId xmlns:a16="http://schemas.microsoft.com/office/drawing/2014/main" id="{21E5CBCA-C8A2-4FA5-8EDA-D65F17995691}"/>
              </a:ext>
            </a:extLst>
          </p:cNvPr>
          <p:cNvSpPr>
            <a:spLocks noGrp="1"/>
          </p:cNvSpPr>
          <p:nvPr>
            <p:ph type="ftr" sz="quarter" idx="17"/>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628605C-27EA-40CA-A4C5-4DAB1CE42B26}"/>
              </a:ext>
            </a:extLst>
          </p:cNvPr>
          <p:cNvSpPr>
            <a:spLocks noGrp="1"/>
          </p:cNvSpPr>
          <p:nvPr>
            <p:ph type="sldNum" sz="quarter" idx="18"/>
          </p:nvPr>
        </p:nvSpPr>
        <p:spPr/>
        <p:txBody>
          <a:bodyPr/>
          <a:lstStyle>
            <a:lvl1pPr>
              <a:defRPr/>
            </a:lvl1pPr>
          </a:lstStyle>
          <a:p>
            <a:pPr>
              <a:defRPr/>
            </a:pPr>
            <a:fld id="{EAB0D710-52AB-458D-A413-1B54767904F0}" type="slidenum">
              <a:rPr lang="en-US"/>
              <a:pPr>
                <a:defRPr/>
              </a:pPr>
              <a:t>‹N°›</a:t>
            </a:fld>
            <a:endParaRPr lang="en-US"/>
          </a:p>
        </p:txBody>
      </p:sp>
    </p:spTree>
    <p:extLst>
      <p:ext uri="{BB962C8B-B14F-4D97-AF65-F5344CB8AC3E}">
        <p14:creationId xmlns:p14="http://schemas.microsoft.com/office/powerpoint/2010/main" val="12617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F173-30BE-4542-9C0E-6B71F13252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5851BA-93B1-4A52-8CB8-75462D2EB6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0606CD-643C-4474-B701-B4CEF7C888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3F0FCD-78C4-4618-BDC1-2FA803D75B6F}"/>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6" name="Footer Placeholder 5">
            <a:extLst>
              <a:ext uri="{FF2B5EF4-FFF2-40B4-BE49-F238E27FC236}">
                <a16:creationId xmlns:a16="http://schemas.microsoft.com/office/drawing/2014/main" id="{714CB2D3-8EB5-4635-A6BA-36D64B6FE8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53BAFD-68AD-4AAC-9325-87E87A0A008C}"/>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91190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C2715-8FA4-49B6-982D-FE880D4A76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D195D5-AEB0-4A52-81E6-3AB2F98A3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723AF5-3FA8-4D2F-95C9-537F33F598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31BAF5-E566-42D1-B82F-D5EAF748BB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046F1E-BE82-4C69-BB88-A95C96969B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2BB68-E83A-4EB9-A046-E318033936CB}"/>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8" name="Footer Placeholder 7">
            <a:extLst>
              <a:ext uri="{FF2B5EF4-FFF2-40B4-BE49-F238E27FC236}">
                <a16:creationId xmlns:a16="http://schemas.microsoft.com/office/drawing/2014/main" id="{8FFD26A5-0CEC-4BB5-B89E-9FCE1763E0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F74192-00C4-4AD9-A017-C914E71B32F2}"/>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276156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E695-10A0-4298-8A07-FF99B6C599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AA698B-F454-4891-BAAC-224B1FD5D72D}"/>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4" name="Footer Placeholder 3">
            <a:extLst>
              <a:ext uri="{FF2B5EF4-FFF2-40B4-BE49-F238E27FC236}">
                <a16:creationId xmlns:a16="http://schemas.microsoft.com/office/drawing/2014/main" id="{78D2F507-8A40-443F-995C-5F8B08EE21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D237DE-BAC1-4FDB-BFB2-DAD0AC1FCB78}"/>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240523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83C0D9-6F7B-449A-BE8B-A328FFB4E6CD}"/>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3" name="Footer Placeholder 2">
            <a:extLst>
              <a:ext uri="{FF2B5EF4-FFF2-40B4-BE49-F238E27FC236}">
                <a16:creationId xmlns:a16="http://schemas.microsoft.com/office/drawing/2014/main" id="{AABC1ADE-EC88-4914-81AC-28B3D0C08B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708DCF-6639-4F30-93A2-CD6BA1CB5E84}"/>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122531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5B2B8-4B04-4D2D-BB48-B630178839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B0ECDC-1716-4806-A341-6821CDC1CA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795F3F-4694-455E-81D9-FD369861AC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E7CD23-0D70-43F9-9C84-AE1E8547108A}"/>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6" name="Footer Placeholder 5">
            <a:extLst>
              <a:ext uri="{FF2B5EF4-FFF2-40B4-BE49-F238E27FC236}">
                <a16:creationId xmlns:a16="http://schemas.microsoft.com/office/drawing/2014/main" id="{38978605-F69C-43F0-98CC-BEDC6886C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D00F2-0D21-44C3-B3F6-F3D46F876C80}"/>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102985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FC73-7C8E-419E-AC9D-C27CD0180F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4A6259-9D93-454C-93C7-EC27E4A0AD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1E93F7-C063-4DCF-ADD7-E1952FCE4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AB2BC-9C44-4B04-A7A0-C22C5C7E6489}"/>
              </a:ext>
            </a:extLst>
          </p:cNvPr>
          <p:cNvSpPr>
            <a:spLocks noGrp="1"/>
          </p:cNvSpPr>
          <p:nvPr>
            <p:ph type="dt" sz="half" idx="10"/>
          </p:nvPr>
        </p:nvSpPr>
        <p:spPr/>
        <p:txBody>
          <a:bodyPr/>
          <a:lstStyle/>
          <a:p>
            <a:fld id="{6962B863-A030-4305-AEDA-7F895434AA2C}" type="datetimeFigureOut">
              <a:rPr lang="en-US" smtClean="0"/>
              <a:t>12/19/2024</a:t>
            </a:fld>
            <a:endParaRPr lang="en-US"/>
          </a:p>
        </p:txBody>
      </p:sp>
      <p:sp>
        <p:nvSpPr>
          <p:cNvPr id="6" name="Footer Placeholder 5">
            <a:extLst>
              <a:ext uri="{FF2B5EF4-FFF2-40B4-BE49-F238E27FC236}">
                <a16:creationId xmlns:a16="http://schemas.microsoft.com/office/drawing/2014/main" id="{429F1429-05DE-47EE-9630-C24229FA2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D01B0-1150-446E-878C-0F6D7D682217}"/>
              </a:ext>
            </a:extLst>
          </p:cNvPr>
          <p:cNvSpPr>
            <a:spLocks noGrp="1"/>
          </p:cNvSpPr>
          <p:nvPr>
            <p:ph type="sldNum" sz="quarter" idx="12"/>
          </p:nvPr>
        </p:nvSpPr>
        <p:spPr/>
        <p:txBody>
          <a:bodyPr/>
          <a:lstStyle/>
          <a:p>
            <a:fld id="{BF202654-6FEE-42F3-8779-1EBA6FA6C975}" type="slidenum">
              <a:rPr lang="en-US" smtClean="0"/>
              <a:t>‹N°›</a:t>
            </a:fld>
            <a:endParaRPr lang="en-US"/>
          </a:p>
        </p:txBody>
      </p:sp>
    </p:spTree>
    <p:extLst>
      <p:ext uri="{BB962C8B-B14F-4D97-AF65-F5344CB8AC3E}">
        <p14:creationId xmlns:p14="http://schemas.microsoft.com/office/powerpoint/2010/main" val="176125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74668-F5CA-4876-931F-A42AE75769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930285-4F1F-442B-B066-BDC8B14432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C22AB-0A56-4BC7-B49E-521250CFD8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2B863-A030-4305-AEDA-7F895434AA2C}" type="datetimeFigureOut">
              <a:rPr lang="en-US" smtClean="0"/>
              <a:t>12/19/2024</a:t>
            </a:fld>
            <a:endParaRPr lang="en-US"/>
          </a:p>
        </p:txBody>
      </p:sp>
      <p:sp>
        <p:nvSpPr>
          <p:cNvPr id="5" name="Footer Placeholder 4">
            <a:extLst>
              <a:ext uri="{FF2B5EF4-FFF2-40B4-BE49-F238E27FC236}">
                <a16:creationId xmlns:a16="http://schemas.microsoft.com/office/drawing/2014/main" id="{9F03EA1A-382C-4001-83DD-5EBFDE5DAD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6E84DA-049B-49FC-A234-C09830DA2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02654-6FEE-42F3-8779-1EBA6FA6C975}" type="slidenum">
              <a:rPr lang="en-US" smtClean="0"/>
              <a:t>‹N°›</a:t>
            </a:fld>
            <a:endParaRPr lang="en-US"/>
          </a:p>
        </p:txBody>
      </p:sp>
    </p:spTree>
    <p:extLst>
      <p:ext uri="{BB962C8B-B14F-4D97-AF65-F5344CB8AC3E}">
        <p14:creationId xmlns:p14="http://schemas.microsoft.com/office/powerpoint/2010/main" val="1772681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0" r:id="rId12"/>
    <p:sldLayoutId id="2147483718" r:id="rId13"/>
    <p:sldLayoutId id="2147483719" r:id="rId14"/>
    <p:sldLayoutId id="2147483720" r:id="rId15"/>
    <p:sldLayoutId id="2147483721" r:id="rId16"/>
    <p:sldLayoutId id="2147483722" r:id="rId17"/>
    <p:sldLayoutId id="2147483723" r:id="rId18"/>
    <p:sldLayoutId id="2147483724" r:id="rId19"/>
    <p:sldLayoutId id="2147483725" r:id="rId20"/>
    <p:sldLayoutId id="2147483726" r:id="rId21"/>
    <p:sldLayoutId id="2147483727" r:id="rId22"/>
    <p:sldLayoutId id="2147483728" r:id="rId23"/>
    <p:sldLayoutId id="2147483729" r:id="rId24"/>
    <p:sldLayoutId id="2147483730" r:id="rId25"/>
    <p:sldLayoutId id="2147483731" r:id="rId26"/>
    <p:sldLayoutId id="2147483732" r:id="rId27"/>
    <p:sldLayoutId id="2147483733" r:id="rId28"/>
    <p:sldLayoutId id="2147483734" r:id="rId29"/>
    <p:sldLayoutId id="2147483735" r:id="rId30"/>
    <p:sldLayoutId id="2147483736" r:id="rId31"/>
    <p:sldLayoutId id="2147483737" r:id="rId32"/>
    <p:sldLayoutId id="2147483738" r:id="rId3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7248" userDrawn="1">
          <p15:clr>
            <a:srgbClr val="F26B43"/>
          </p15:clr>
        </p15:guide>
        <p15:guide id="3" pos="432" userDrawn="1">
          <p15:clr>
            <a:srgbClr val="F26B43"/>
          </p15:clr>
        </p15:guide>
        <p15:guide id="4" orient="horz" pos="2160" userDrawn="1">
          <p15:clr>
            <a:srgbClr val="F26B43"/>
          </p15:clr>
        </p15:guide>
        <p15:guide id="5" orient="horz" pos="4008" userDrawn="1">
          <p15:clr>
            <a:srgbClr val="F26B43"/>
          </p15:clr>
        </p15:guide>
        <p15:guide id="6" orient="horz" pos="31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Sous-titre 3">
            <a:extLst>
              <a:ext uri="{FF2B5EF4-FFF2-40B4-BE49-F238E27FC236}">
                <a16:creationId xmlns:a16="http://schemas.microsoft.com/office/drawing/2014/main" id="{4772945D-CA91-4CFE-8EB7-941C7618C994}"/>
              </a:ext>
            </a:extLst>
          </p:cNvPr>
          <p:cNvSpPr txBox="1">
            <a:spLocks/>
          </p:cNvSpPr>
          <p:nvPr/>
        </p:nvSpPr>
        <p:spPr>
          <a:xfrm>
            <a:off x="393818" y="3824202"/>
            <a:ext cx="4255488" cy="798022"/>
          </a:xfrm>
          <a:prstGeom prst="rect">
            <a:avLst/>
          </a:prstGeom>
          <a:solidFill>
            <a:srgbClr val="C00000">
              <a:alpha val="80000"/>
            </a:srgbClr>
          </a:solidFill>
        </p:spPr>
        <p:txBody>
          <a:bodyPr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sz="2400" b="1" dirty="0">
                <a:solidFill>
                  <a:schemeClr val="bg1"/>
                </a:solidFill>
              </a:rPr>
              <a:t>Mardi 17décembre  2024</a:t>
            </a:r>
            <a:endParaRPr lang="fr-FR" sz="2400" dirty="0">
              <a:solidFill>
                <a:schemeClr val="bg1"/>
              </a:solidFill>
            </a:endParaRP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818" y="1920302"/>
            <a:ext cx="3162182" cy="1799698"/>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1269" y="-77388"/>
            <a:ext cx="5060731" cy="6935388"/>
          </a:xfrm>
          <a:prstGeom prst="rect">
            <a:avLst/>
          </a:prstGeom>
        </p:spPr>
      </p:pic>
      <p:sp>
        <p:nvSpPr>
          <p:cNvPr id="11" name="Titre 2">
            <a:extLst>
              <a:ext uri="{FF2B5EF4-FFF2-40B4-BE49-F238E27FC236}">
                <a16:creationId xmlns:a16="http://schemas.microsoft.com/office/drawing/2014/main" id="{200B3D2B-613A-41BE-987D-E6A1324B456D}"/>
              </a:ext>
            </a:extLst>
          </p:cNvPr>
          <p:cNvSpPr txBox="1">
            <a:spLocks/>
          </p:cNvSpPr>
          <p:nvPr/>
        </p:nvSpPr>
        <p:spPr>
          <a:xfrm>
            <a:off x="220717" y="4917176"/>
            <a:ext cx="11971283" cy="1041878"/>
          </a:xfrm>
          <a:prstGeom prst="rect">
            <a:avLst/>
          </a:prstGeom>
          <a:solidFill>
            <a:schemeClr val="bg1"/>
          </a:solidFill>
        </p:spPr>
        <p:txBody>
          <a:bodyPr tIns="216000" rtlCol="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altLang="fr-FR" sz="5400" b="1" dirty="0">
                <a:solidFill>
                  <a:srgbClr val="002060"/>
                </a:solidFill>
                <a:latin typeface="Marianne" panose="02000000000000000000" pitchFamily="50" charset="0"/>
              </a:rPr>
              <a:t>Assemblée Générale</a:t>
            </a:r>
            <a:endParaRPr lang="fr-FR" sz="5400" b="1" dirty="0">
              <a:solidFill>
                <a:srgbClr val="002060"/>
              </a:solidFill>
              <a:latin typeface="Marianne" panose="02000000000000000000" pitchFamily="50" charset="0"/>
            </a:endParaRPr>
          </a:p>
        </p:txBody>
      </p:sp>
      <p:sp>
        <p:nvSpPr>
          <p:cNvPr id="6" name="Rectangle 2"/>
          <p:cNvSpPr txBox="1">
            <a:spLocks noChangeArrowheads="1"/>
          </p:cNvSpPr>
          <p:nvPr/>
        </p:nvSpPr>
        <p:spPr>
          <a:xfrm>
            <a:off x="3022600" y="562185"/>
            <a:ext cx="6832600" cy="125391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altLang="fr-FR" sz="4000" b="1" i="1" dirty="0">
                <a:latin typeface="Vivaldi" panose="03020602050506090804" pitchFamily="66" charset="0"/>
              </a:rPr>
              <a:t>Le Réseau Santé Sexuelle du Mont Valérien</a:t>
            </a:r>
            <a:br>
              <a:rPr lang="fr-FR" altLang="fr-FR" b="1" i="1" dirty="0">
                <a:latin typeface="Vivaldi" panose="03020602050506090804" pitchFamily="66" charset="0"/>
              </a:rPr>
            </a:br>
            <a:endParaRPr lang="fr-FR" altLang="fr-FR" b="1" i="1" dirty="0">
              <a:latin typeface="Vivaldi" panose="03020602050506090804" pitchFamily="66" charset="0"/>
            </a:endParaRPr>
          </a:p>
        </p:txBody>
      </p:sp>
    </p:spTree>
    <p:extLst>
      <p:ext uri="{BB962C8B-B14F-4D97-AF65-F5344CB8AC3E}">
        <p14:creationId xmlns:p14="http://schemas.microsoft.com/office/powerpoint/2010/main" val="380133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21"/>
          <p:cNvSpPr/>
          <p:nvPr/>
        </p:nvSpPr>
        <p:spPr>
          <a:xfrm>
            <a:off x="135289" y="30283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944218" y="538594"/>
            <a:ext cx="8065540" cy="584775"/>
          </a:xfrm>
          <a:prstGeom prst="rect">
            <a:avLst/>
          </a:prstGeom>
          <a:noFill/>
        </p:spPr>
        <p:txBody>
          <a:bodyPr wrap="square">
            <a:spAutoFit/>
          </a:bodyPr>
          <a:lstStyle/>
          <a:p>
            <a:r>
              <a:rPr lang="fr-FR" sz="3200" b="1" dirty="0">
                <a:solidFill>
                  <a:schemeClr val="bg1"/>
                </a:solidFill>
              </a:rPr>
              <a:t>Prise en charge sociale 2022</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3"/>
          <p:cNvSpPr txBox="1">
            <a:spLocks noChangeArrowheads="1"/>
          </p:cNvSpPr>
          <p:nvPr/>
        </p:nvSpPr>
        <p:spPr>
          <a:xfrm>
            <a:off x="135289" y="1310288"/>
            <a:ext cx="11850245" cy="54012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fr-FR" altLang="fr-FR" sz="2400" dirty="0"/>
              <a:t>146 PVVIH  ont bénéficié d’une prise en charge sociale soutenue pour moitié des personnes au parcours migratoire complexe avec des problématiques d’accès aux soins, de titre de séjour pour raisons de santé et d’hébergement.</a:t>
            </a:r>
          </a:p>
          <a:p>
            <a:pPr>
              <a:lnSpc>
                <a:spcPct val="150000"/>
              </a:lnSpc>
            </a:pPr>
            <a:r>
              <a:rPr lang="fr-FR" altLang="fr-FR" sz="2400" dirty="0"/>
              <a:t>13 demandes d’AME, 4 régularisations CPAM, 8 demandes de titres de séjour pour raisons de santé, 8 demandes d’ACT ou CHRS, 19 dossiers MDPH … </a:t>
            </a:r>
          </a:p>
          <a:p>
            <a:pPr>
              <a:lnSpc>
                <a:spcPct val="150000"/>
              </a:lnSpc>
            </a:pPr>
            <a:r>
              <a:rPr lang="fr-FR" altLang="fr-FR" sz="2400" dirty="0"/>
              <a:t>42 prises en charge en lien avec l’Association Marie Madeleine (présente tous les mardis à la maison des usagers)</a:t>
            </a:r>
          </a:p>
          <a:p>
            <a:pPr marL="0" indent="0">
              <a:lnSpc>
                <a:spcPct val="150000"/>
              </a:lnSpc>
              <a:buNone/>
            </a:pPr>
            <a:endParaRPr lang="fr-FR" altLang="fr-FR" sz="2400" dirty="0">
              <a:sym typeface="Wingdings" panose="05000000000000000000" pitchFamily="2" charset="2"/>
            </a:endParaRPr>
          </a:p>
        </p:txBody>
      </p:sp>
      <p:sp>
        <p:nvSpPr>
          <p:cNvPr id="7" name="Rectangle 6"/>
          <p:cNvSpPr/>
          <p:nvPr/>
        </p:nvSpPr>
        <p:spPr>
          <a:xfrm>
            <a:off x="0" y="275513"/>
            <a:ext cx="8442007"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Suivi social 2023</a:t>
            </a:r>
          </a:p>
        </p:txBody>
      </p:sp>
    </p:spTree>
    <p:extLst>
      <p:ext uri="{BB962C8B-B14F-4D97-AF65-F5344CB8AC3E}">
        <p14:creationId xmlns:p14="http://schemas.microsoft.com/office/powerpoint/2010/main" val="37963443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b="1" dirty="0">
                <a:solidFill>
                  <a:schemeClr val="bg1"/>
                </a:solidFill>
              </a:rPr>
              <a:t>Prise en charge sociale 2022</a:t>
            </a:r>
            <a:br>
              <a:rPr lang="en-US" b="1" dirty="0">
                <a:solidFill>
                  <a:schemeClr val="bg1"/>
                </a:solidFill>
                <a:latin typeface="Marianne" panose="02000000000000000000" pitchFamily="50" charset="0"/>
              </a:rPr>
            </a:br>
            <a:r>
              <a:rPr lang="fr-FR" b="1" dirty="0">
                <a:solidFill>
                  <a:schemeClr val="bg1"/>
                </a:solidFill>
              </a:rPr>
              <a:t>Prise en charge sociale 2022</a:t>
            </a:r>
            <a:br>
              <a:rPr lang="en-US" b="1" dirty="0">
                <a:solidFill>
                  <a:schemeClr val="bg1"/>
                </a:solidFill>
                <a:latin typeface="Marianne" panose="02000000000000000000" pitchFamily="50" charset="0"/>
              </a:rPr>
            </a:br>
            <a:endParaRPr lang="fr-FR" dirty="0"/>
          </a:p>
        </p:txBody>
      </p:sp>
      <p:sp>
        <p:nvSpPr>
          <p:cNvPr id="6" name="Espace réservé du contenu 5"/>
          <p:cNvSpPr>
            <a:spLocks noGrp="1"/>
          </p:cNvSpPr>
          <p:nvPr>
            <p:ph idx="1"/>
          </p:nvPr>
        </p:nvSpPr>
        <p:spPr>
          <a:xfrm>
            <a:off x="577049" y="1534334"/>
            <a:ext cx="10776751" cy="5020830"/>
          </a:xfrm>
        </p:spPr>
        <p:txBody>
          <a:bodyPr>
            <a:normAutofit fontScale="92500"/>
          </a:bodyPr>
          <a:lstStyle/>
          <a:p>
            <a:pPr>
              <a:lnSpc>
                <a:spcPct val="150000"/>
              </a:lnSpc>
            </a:pPr>
            <a:r>
              <a:rPr lang="fr-FR" sz="2400" dirty="0"/>
              <a:t>Maintien du suivi social des PVVIH grâce au financement de la CPAM92 et de la DT 92 au Réseau en 2023 et renouvellement  en 2024.</a:t>
            </a:r>
          </a:p>
          <a:p>
            <a:pPr>
              <a:lnSpc>
                <a:spcPct val="150000"/>
              </a:lnSpc>
            </a:pPr>
            <a:r>
              <a:rPr lang="fr-FR" sz="2400" dirty="0"/>
              <a:t>Renforcement du travail avec l’Association MM pour le suivi des femmes migrantes.</a:t>
            </a:r>
          </a:p>
          <a:p>
            <a:pPr>
              <a:lnSpc>
                <a:spcPct val="150000"/>
              </a:lnSpc>
            </a:pPr>
            <a:r>
              <a:rPr lang="fr-FR" sz="2400" dirty="0"/>
              <a:t> Interventions sur les droits sociaux dans les structures d’accueil des personnes en situation de précarité : secours populaire et resto du cœur de Rueil. </a:t>
            </a:r>
          </a:p>
          <a:p>
            <a:pPr>
              <a:lnSpc>
                <a:spcPct val="150000"/>
              </a:lnSpc>
            </a:pPr>
            <a:r>
              <a:rPr lang="fr-FR" sz="2400" dirty="0"/>
              <a:t>Projets de recherche et de publication en sciences sociales : rédaction d’un article sur la prise en charge partagée hospitalière/associative (à publier), présentation en poster à la SFLS 2023.</a:t>
            </a:r>
          </a:p>
        </p:txBody>
      </p:sp>
      <p:sp>
        <p:nvSpPr>
          <p:cNvPr id="7" name="Rectangle 6"/>
          <p:cNvSpPr/>
          <p:nvPr/>
        </p:nvSpPr>
        <p:spPr>
          <a:xfrm>
            <a:off x="0" y="320919"/>
            <a:ext cx="8453171"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Projet social 2023/2024</a:t>
            </a: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0174" y="194938"/>
            <a:ext cx="2298680" cy="1308252"/>
          </a:xfrm>
          <a:prstGeom prst="rect">
            <a:avLst/>
          </a:prstGeom>
        </p:spPr>
      </p:pic>
      <p:sp>
        <p:nvSpPr>
          <p:cNvPr id="9" name="Rectangle 8"/>
          <p:cNvSpPr/>
          <p:nvPr/>
        </p:nvSpPr>
        <p:spPr>
          <a:xfrm>
            <a:off x="10337073" y="302836"/>
            <a:ext cx="1776549"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39045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b="1" dirty="0">
                <a:solidFill>
                  <a:schemeClr val="bg1"/>
                </a:solidFill>
              </a:rPr>
              <a:t>Prise en charge sociale 2022</a:t>
            </a:r>
            <a:br>
              <a:rPr lang="en-US" b="1" dirty="0">
                <a:solidFill>
                  <a:schemeClr val="bg1"/>
                </a:solidFill>
                <a:latin typeface="Marianne" panose="02000000000000000000" pitchFamily="50" charset="0"/>
              </a:rPr>
            </a:br>
            <a:r>
              <a:rPr lang="fr-FR" b="1" dirty="0">
                <a:solidFill>
                  <a:schemeClr val="bg1"/>
                </a:solidFill>
              </a:rPr>
              <a:t>Prise en charge sociale 2022</a:t>
            </a:r>
            <a:br>
              <a:rPr lang="en-US" b="1" dirty="0">
                <a:solidFill>
                  <a:schemeClr val="bg1"/>
                </a:solidFill>
                <a:latin typeface="Marianne" panose="02000000000000000000" pitchFamily="50" charset="0"/>
              </a:rPr>
            </a:br>
            <a:endParaRPr lang="fr-FR" dirty="0"/>
          </a:p>
        </p:txBody>
      </p:sp>
      <p:sp>
        <p:nvSpPr>
          <p:cNvPr id="6" name="Espace réservé du contenu 5"/>
          <p:cNvSpPr>
            <a:spLocks noGrp="1"/>
          </p:cNvSpPr>
          <p:nvPr>
            <p:ph idx="1"/>
          </p:nvPr>
        </p:nvSpPr>
        <p:spPr>
          <a:xfrm>
            <a:off x="577049" y="1534334"/>
            <a:ext cx="10776751" cy="5020830"/>
          </a:xfrm>
        </p:spPr>
        <p:txBody>
          <a:bodyPr>
            <a:normAutofit fontScale="92500"/>
          </a:bodyPr>
          <a:lstStyle/>
          <a:p>
            <a:pPr marL="0" lvl="0" indent="0">
              <a:lnSpc>
                <a:spcPct val="150000"/>
              </a:lnSpc>
              <a:buNone/>
            </a:pPr>
            <a:r>
              <a:rPr lang="fr-FR" sz="2400" dirty="0"/>
              <a:t>Organisation de groupes de réflexion à thème avec l’association Marie-Madeleine</a:t>
            </a:r>
          </a:p>
          <a:p>
            <a:pPr lvl="0">
              <a:lnSpc>
                <a:spcPct val="150000"/>
              </a:lnSpc>
            </a:pPr>
            <a:r>
              <a:rPr lang="fr-FR" sz="2400" dirty="0"/>
              <a:t>Présentation de la maison de vie de Carpentras le 05/03/2024</a:t>
            </a:r>
          </a:p>
          <a:p>
            <a:pPr lvl="0">
              <a:lnSpc>
                <a:spcPct val="150000"/>
              </a:lnSpc>
            </a:pPr>
            <a:r>
              <a:rPr lang="fr-FR" sz="2400" dirty="0"/>
              <a:t>Insuffisance rénale le 26/03/2024</a:t>
            </a:r>
          </a:p>
          <a:p>
            <a:pPr lvl="0">
              <a:lnSpc>
                <a:spcPct val="150000"/>
              </a:lnSpc>
            </a:pPr>
            <a:r>
              <a:rPr lang="fr-FR" sz="2400" dirty="0"/>
              <a:t>Bien vieillir avec le VIH le 04/06/2024</a:t>
            </a:r>
          </a:p>
          <a:p>
            <a:pPr>
              <a:lnSpc>
                <a:spcPct val="150000"/>
              </a:lnSpc>
            </a:pPr>
            <a:r>
              <a:rPr lang="fr-FR" sz="2400" dirty="0"/>
              <a:t> Rôle du pharmacien d’officine dans la prise en charge des maladies chroniques (Bruno </a:t>
            </a:r>
            <a:r>
              <a:rPr lang="fr-FR" sz="2400" dirty="0" err="1"/>
              <a:t>Laurandin</a:t>
            </a:r>
            <a:r>
              <a:rPr lang="fr-FR" sz="2400" dirty="0"/>
              <a:t>)</a:t>
            </a:r>
          </a:p>
          <a:p>
            <a:pPr>
              <a:lnSpc>
                <a:spcPct val="150000"/>
              </a:lnSpc>
            </a:pPr>
            <a:r>
              <a:rPr lang="fr-FR" sz="2400" dirty="0"/>
              <a:t>Traitement injectable Long Acting : indications médicale (David Zucman ) et suivi en ETP (Laurence </a:t>
            </a:r>
            <a:r>
              <a:rPr lang="fr-FR" sz="2400" dirty="0" err="1"/>
              <a:t>Onnis</a:t>
            </a:r>
            <a:r>
              <a:rPr lang="fr-FR" sz="2400" dirty="0"/>
              <a:t>)</a:t>
            </a:r>
          </a:p>
          <a:p>
            <a:pPr>
              <a:lnSpc>
                <a:spcPct val="150000"/>
              </a:lnSpc>
            </a:pPr>
            <a:endParaRPr lang="fr-FR" sz="2000" dirty="0"/>
          </a:p>
        </p:txBody>
      </p:sp>
      <p:sp>
        <p:nvSpPr>
          <p:cNvPr id="7" name="Rectangle 6"/>
          <p:cNvSpPr/>
          <p:nvPr/>
        </p:nvSpPr>
        <p:spPr>
          <a:xfrm>
            <a:off x="0" y="320919"/>
            <a:ext cx="8453171"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Projet social 2023/2024</a:t>
            </a: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0174" y="194938"/>
            <a:ext cx="2298680" cy="1308252"/>
          </a:xfrm>
          <a:prstGeom prst="rect">
            <a:avLst/>
          </a:prstGeom>
        </p:spPr>
      </p:pic>
      <p:sp>
        <p:nvSpPr>
          <p:cNvPr id="9" name="Rectangle 8"/>
          <p:cNvSpPr/>
          <p:nvPr/>
        </p:nvSpPr>
        <p:spPr>
          <a:xfrm>
            <a:off x="10337073" y="302836"/>
            <a:ext cx="1776549"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53390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752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87919" y="650215"/>
            <a:ext cx="8039754" cy="400110"/>
          </a:xfrm>
          <a:prstGeom prst="rect">
            <a:avLst/>
          </a:prstGeom>
          <a:noFill/>
        </p:spPr>
        <p:txBody>
          <a:bodyPr wrap="square">
            <a:spAutoFit/>
          </a:bodyPr>
          <a:lstStyle/>
          <a:p>
            <a:r>
              <a:rPr lang="fr-FR" sz="2000" b="1" dirty="0">
                <a:solidFill>
                  <a:schemeClr val="bg1"/>
                </a:solidFill>
              </a:rPr>
              <a:t>Activité de prévention en santé sexuelle hors les murs en 2023  </a:t>
            </a:r>
            <a:endParaRPr lang="en-US" sz="2000" b="1" dirty="0">
              <a:solidFill>
                <a:schemeClr val="bg1"/>
              </a:solidFill>
              <a:latin typeface="Marianne" panose="02000000000000000000" pitchFamily="50" charset="0"/>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303819" y="2095500"/>
            <a:ext cx="3428792" cy="40882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r-FR" sz="2000" dirty="0"/>
          </a:p>
        </p:txBody>
      </p:sp>
      <p:sp>
        <p:nvSpPr>
          <p:cNvPr id="9" name="Espace réservé du contenu 2">
            <a:extLst>
              <a:ext uri="{FF2B5EF4-FFF2-40B4-BE49-F238E27FC236}">
                <a16:creationId xmlns:a16="http://schemas.microsoft.com/office/drawing/2014/main" id="{CB7E7C7C-A307-3403-1EAC-034D785DC0E2}"/>
              </a:ext>
            </a:extLst>
          </p:cNvPr>
          <p:cNvSpPr txBox="1">
            <a:spLocks/>
          </p:cNvSpPr>
          <p:nvPr/>
        </p:nvSpPr>
        <p:spPr>
          <a:xfrm>
            <a:off x="3923111" y="1808456"/>
            <a:ext cx="3428792" cy="16586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r-FR" sz="2000" b="1" dirty="0"/>
          </a:p>
        </p:txBody>
      </p:sp>
      <p:sp>
        <p:nvSpPr>
          <p:cNvPr id="10" name="Espace réservé du contenu 2">
            <a:extLst>
              <a:ext uri="{FF2B5EF4-FFF2-40B4-BE49-F238E27FC236}">
                <a16:creationId xmlns:a16="http://schemas.microsoft.com/office/drawing/2014/main" id="{D5E4F4B9-4498-D4CE-6997-0C5D5438207B}"/>
              </a:ext>
            </a:extLst>
          </p:cNvPr>
          <p:cNvSpPr txBox="1">
            <a:spLocks/>
          </p:cNvSpPr>
          <p:nvPr/>
        </p:nvSpPr>
        <p:spPr>
          <a:xfrm>
            <a:off x="3923111" y="3733800"/>
            <a:ext cx="3513993" cy="25642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r-FR" sz="2000" b="1" dirty="0"/>
          </a:p>
        </p:txBody>
      </p:sp>
      <p:sp>
        <p:nvSpPr>
          <p:cNvPr id="13" name="Espace réservé du contenu 2">
            <a:extLst>
              <a:ext uri="{FF2B5EF4-FFF2-40B4-BE49-F238E27FC236}">
                <a16:creationId xmlns:a16="http://schemas.microsoft.com/office/drawing/2014/main" id="{A2D715EB-36C5-DE79-554E-D56AEF978168}"/>
              </a:ext>
            </a:extLst>
          </p:cNvPr>
          <p:cNvSpPr txBox="1">
            <a:spLocks/>
          </p:cNvSpPr>
          <p:nvPr/>
        </p:nvSpPr>
        <p:spPr>
          <a:xfrm>
            <a:off x="7785100" y="2095500"/>
            <a:ext cx="4076699" cy="44323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r-FR" sz="2000" dirty="0"/>
          </a:p>
          <a:p>
            <a:pPr marL="0" indent="0">
              <a:buFont typeface="Arial" panose="020B0604020202020204" pitchFamily="34" charset="0"/>
              <a:buNone/>
            </a:pPr>
            <a:endParaRPr lang="fr-FR" sz="2000" dirty="0"/>
          </a:p>
        </p:txBody>
      </p:sp>
      <p:sp>
        <p:nvSpPr>
          <p:cNvPr id="2" name="Ellipse 1"/>
          <p:cNvSpPr/>
          <p:nvPr/>
        </p:nvSpPr>
        <p:spPr>
          <a:xfrm>
            <a:off x="4107796" y="1510311"/>
            <a:ext cx="3618179" cy="156588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chemeClr val="tx1"/>
                </a:solidFill>
              </a:rPr>
              <a:t>Quelles villes ?</a:t>
            </a:r>
          </a:p>
          <a:p>
            <a:pPr marL="285750" indent="-285750">
              <a:buFont typeface="Arial" panose="020B0604020202020204" pitchFamily="34" charset="0"/>
              <a:buChar char="•"/>
            </a:pPr>
            <a:r>
              <a:rPr lang="fr-FR" sz="1600" dirty="0">
                <a:solidFill>
                  <a:schemeClr val="tx1"/>
                </a:solidFill>
              </a:rPr>
              <a:t>Puteaux</a:t>
            </a:r>
          </a:p>
          <a:p>
            <a:pPr marL="285750" indent="-285750">
              <a:buFont typeface="Arial" panose="020B0604020202020204" pitchFamily="34" charset="0"/>
              <a:buChar char="•"/>
            </a:pPr>
            <a:r>
              <a:rPr lang="fr-FR" sz="1600" dirty="0">
                <a:solidFill>
                  <a:schemeClr val="tx1"/>
                </a:solidFill>
              </a:rPr>
              <a:t>Rueil Malmaison </a:t>
            </a:r>
          </a:p>
          <a:p>
            <a:pPr marL="285750" indent="-285750">
              <a:buFont typeface="Arial" panose="020B0604020202020204" pitchFamily="34" charset="0"/>
              <a:buChar char="•"/>
            </a:pPr>
            <a:r>
              <a:rPr lang="fr-FR" sz="1600" dirty="0">
                <a:solidFill>
                  <a:schemeClr val="tx1"/>
                </a:solidFill>
              </a:rPr>
              <a:t>Suresnes</a:t>
            </a:r>
          </a:p>
        </p:txBody>
      </p:sp>
      <p:sp>
        <p:nvSpPr>
          <p:cNvPr id="3" name="Rectangle à coins arrondis 2"/>
          <p:cNvSpPr/>
          <p:nvPr/>
        </p:nvSpPr>
        <p:spPr>
          <a:xfrm>
            <a:off x="480828" y="1667624"/>
            <a:ext cx="3376595" cy="494403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sz="1600" b="1" dirty="0">
                <a:solidFill>
                  <a:schemeClr val="tx1"/>
                </a:solidFill>
              </a:rPr>
              <a:t>Qui ? </a:t>
            </a:r>
          </a:p>
          <a:p>
            <a:pPr marL="285750" indent="-285750">
              <a:lnSpc>
                <a:spcPct val="150000"/>
              </a:lnSpc>
              <a:buFont typeface="Arial" panose="020B0604020202020204" pitchFamily="34" charset="0"/>
              <a:buChar char="•"/>
            </a:pPr>
            <a:r>
              <a:rPr lang="fr-FR" sz="1600" dirty="0">
                <a:solidFill>
                  <a:schemeClr val="tx1"/>
                </a:solidFill>
              </a:rPr>
              <a:t>Collégiens et lycéens</a:t>
            </a:r>
          </a:p>
          <a:p>
            <a:pPr marL="285750" indent="-285750">
              <a:lnSpc>
                <a:spcPct val="150000"/>
              </a:lnSpc>
              <a:buFont typeface="Arial" panose="020B0604020202020204" pitchFamily="34" charset="0"/>
              <a:buChar char="•"/>
            </a:pPr>
            <a:r>
              <a:rPr lang="fr-FR" sz="1600" dirty="0">
                <a:solidFill>
                  <a:schemeClr val="tx1"/>
                </a:solidFill>
              </a:rPr>
              <a:t>Jeunes en situation de réinsertion professionnelle</a:t>
            </a:r>
          </a:p>
          <a:p>
            <a:pPr marL="285750" indent="-285750">
              <a:lnSpc>
                <a:spcPct val="150000"/>
              </a:lnSpc>
              <a:buFont typeface="Arial" panose="020B0604020202020204" pitchFamily="34" charset="0"/>
              <a:buChar char="•"/>
            </a:pPr>
            <a:r>
              <a:rPr lang="fr-FR" sz="1600" dirty="0">
                <a:solidFill>
                  <a:schemeClr val="tx1"/>
                </a:solidFill>
              </a:rPr>
              <a:t>Étudiants </a:t>
            </a:r>
          </a:p>
          <a:p>
            <a:pPr marL="285750" indent="-285750">
              <a:lnSpc>
                <a:spcPct val="150000"/>
              </a:lnSpc>
              <a:buFont typeface="Arial" panose="020B0604020202020204" pitchFamily="34" charset="0"/>
              <a:buChar char="•"/>
            </a:pPr>
            <a:r>
              <a:rPr lang="fr-FR" sz="1600" dirty="0">
                <a:solidFill>
                  <a:schemeClr val="tx1"/>
                </a:solidFill>
              </a:rPr>
              <a:t>Jeunes travailleurs </a:t>
            </a:r>
          </a:p>
          <a:p>
            <a:pPr marL="285750" indent="-285750">
              <a:lnSpc>
                <a:spcPct val="150000"/>
              </a:lnSpc>
              <a:buFont typeface="Arial" panose="020B0604020202020204" pitchFamily="34" charset="0"/>
              <a:buChar char="•"/>
            </a:pPr>
            <a:r>
              <a:rPr lang="fr-FR" sz="1600" dirty="0">
                <a:solidFill>
                  <a:schemeClr val="tx1"/>
                </a:solidFill>
              </a:rPr>
              <a:t>Personnes migrantes</a:t>
            </a:r>
          </a:p>
          <a:p>
            <a:pPr marL="285750" indent="-285750">
              <a:lnSpc>
                <a:spcPct val="150000"/>
              </a:lnSpc>
              <a:buFont typeface="Arial" panose="020B0604020202020204" pitchFamily="34" charset="0"/>
              <a:buChar char="•"/>
            </a:pPr>
            <a:r>
              <a:rPr lang="fr-FR" sz="1600" dirty="0">
                <a:solidFill>
                  <a:schemeClr val="tx1"/>
                </a:solidFill>
              </a:rPr>
              <a:t>Personnes en situation de vulnérabilité/précarité </a:t>
            </a:r>
          </a:p>
          <a:p>
            <a:pPr marL="285750" indent="-285750">
              <a:lnSpc>
                <a:spcPct val="150000"/>
              </a:lnSpc>
              <a:buFont typeface="Arial" panose="020B0604020202020204" pitchFamily="34" charset="0"/>
              <a:buChar char="•"/>
            </a:pPr>
            <a:r>
              <a:rPr lang="fr-FR" sz="1600" dirty="0">
                <a:solidFill>
                  <a:schemeClr val="tx1"/>
                </a:solidFill>
              </a:rPr>
              <a:t>Population générale </a:t>
            </a:r>
          </a:p>
          <a:p>
            <a:pPr algn="ctr"/>
            <a:endParaRPr lang="fr-FR" sz="1600" dirty="0">
              <a:solidFill>
                <a:schemeClr val="tx1"/>
              </a:solidFill>
            </a:endParaRPr>
          </a:p>
        </p:txBody>
      </p:sp>
      <p:sp>
        <p:nvSpPr>
          <p:cNvPr id="14" name="Rectangle à coins arrondis 13"/>
          <p:cNvSpPr/>
          <p:nvPr/>
        </p:nvSpPr>
        <p:spPr>
          <a:xfrm>
            <a:off x="7896422" y="1849279"/>
            <a:ext cx="3965377" cy="376775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lang="fr-FR" sz="1600" b="1" dirty="0">
                <a:solidFill>
                  <a:schemeClr val="tx1"/>
                </a:solidFill>
              </a:rPr>
              <a:t>Quelles structures ? </a:t>
            </a:r>
          </a:p>
          <a:p>
            <a:pPr marL="285750" indent="-285750">
              <a:lnSpc>
                <a:spcPct val="150000"/>
              </a:lnSpc>
              <a:buFont typeface="Arial" panose="020B0604020202020204" pitchFamily="34" charset="0"/>
              <a:buChar char="•"/>
            </a:pPr>
            <a:r>
              <a:rPr lang="fr-FR" sz="1600" dirty="0">
                <a:solidFill>
                  <a:schemeClr val="tx1"/>
                </a:solidFill>
              </a:rPr>
              <a:t>Collège &amp; lycées </a:t>
            </a:r>
          </a:p>
          <a:p>
            <a:pPr marL="285750" indent="-285750">
              <a:lnSpc>
                <a:spcPct val="150000"/>
              </a:lnSpc>
              <a:buFont typeface="Arial" panose="020B0604020202020204" pitchFamily="34" charset="0"/>
              <a:buChar char="•"/>
            </a:pPr>
            <a:r>
              <a:rPr lang="fr-FR" sz="1600" dirty="0">
                <a:solidFill>
                  <a:schemeClr val="tx1"/>
                </a:solidFill>
              </a:rPr>
              <a:t>Épiceries sociales ( le square, les restos du cœur)</a:t>
            </a:r>
          </a:p>
          <a:p>
            <a:pPr marL="285750" indent="-285750">
              <a:lnSpc>
                <a:spcPct val="150000"/>
              </a:lnSpc>
              <a:buFont typeface="Arial" panose="020B0604020202020204" pitchFamily="34" charset="0"/>
              <a:buChar char="•"/>
            </a:pPr>
            <a:r>
              <a:rPr lang="fr-FR" sz="1600" dirty="0">
                <a:solidFill>
                  <a:schemeClr val="tx1"/>
                </a:solidFill>
              </a:rPr>
              <a:t>Foyers jeunes travailleurs (Emilienne Moreau, le séchoir impérial)</a:t>
            </a:r>
          </a:p>
          <a:p>
            <a:pPr marL="285750" indent="-285750">
              <a:lnSpc>
                <a:spcPct val="150000"/>
              </a:lnSpc>
              <a:buFont typeface="Arial" panose="020B0604020202020204" pitchFamily="34" charset="0"/>
              <a:buChar char="•"/>
            </a:pPr>
            <a:r>
              <a:rPr lang="fr-FR" sz="1600" dirty="0">
                <a:solidFill>
                  <a:schemeClr val="tx1"/>
                </a:solidFill>
              </a:rPr>
              <a:t>La mission locale</a:t>
            </a:r>
          </a:p>
          <a:p>
            <a:pPr marL="285750" indent="-285750">
              <a:lnSpc>
                <a:spcPct val="150000"/>
              </a:lnSpc>
              <a:buFont typeface="Arial" panose="020B0604020202020204" pitchFamily="34" charset="0"/>
              <a:buChar char="•"/>
            </a:pPr>
            <a:r>
              <a:rPr lang="fr-FR" sz="1600" dirty="0">
                <a:solidFill>
                  <a:schemeClr val="tx1"/>
                </a:solidFill>
              </a:rPr>
              <a:t>Résidence Louis Blériot</a:t>
            </a:r>
          </a:p>
          <a:p>
            <a:pPr algn="ctr"/>
            <a:endParaRPr lang="fr-FR" sz="1600" dirty="0">
              <a:solidFill>
                <a:schemeClr val="tx1"/>
              </a:solidFill>
            </a:endParaRPr>
          </a:p>
        </p:txBody>
      </p:sp>
      <p:sp>
        <p:nvSpPr>
          <p:cNvPr id="16" name="Rectangle à coins arrondis 15"/>
          <p:cNvSpPr/>
          <p:nvPr/>
        </p:nvSpPr>
        <p:spPr>
          <a:xfrm>
            <a:off x="4277130" y="3213938"/>
            <a:ext cx="3376595" cy="36040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sz="1600" b="1" dirty="0">
                <a:solidFill>
                  <a:schemeClr val="tx1"/>
                </a:solidFill>
              </a:rPr>
              <a:t>Quels partenaires  ? </a:t>
            </a:r>
          </a:p>
          <a:p>
            <a:pPr marL="285750" indent="-285750">
              <a:lnSpc>
                <a:spcPct val="150000"/>
              </a:lnSpc>
              <a:buFont typeface="Arial" panose="020B0604020202020204" pitchFamily="34" charset="0"/>
              <a:buChar char="•"/>
            </a:pPr>
            <a:r>
              <a:rPr lang="fr-FR" sz="1600" dirty="0">
                <a:solidFill>
                  <a:schemeClr val="tx1"/>
                </a:solidFill>
              </a:rPr>
              <a:t>Mairie de Suresnes</a:t>
            </a:r>
          </a:p>
          <a:p>
            <a:pPr marL="285750" indent="-285750">
              <a:lnSpc>
                <a:spcPct val="150000"/>
              </a:lnSpc>
              <a:buFont typeface="Arial" panose="020B0604020202020204" pitchFamily="34" charset="0"/>
              <a:buChar char="•"/>
            </a:pPr>
            <a:r>
              <a:rPr lang="fr-FR" sz="1600" dirty="0">
                <a:solidFill>
                  <a:schemeClr val="tx1"/>
                </a:solidFill>
              </a:rPr>
              <a:t>Mairie de Rueil Malmaison</a:t>
            </a:r>
          </a:p>
          <a:p>
            <a:pPr marL="285750" indent="-285750">
              <a:lnSpc>
                <a:spcPct val="150000"/>
              </a:lnSpc>
              <a:buFont typeface="Arial" panose="020B0604020202020204" pitchFamily="34" charset="0"/>
              <a:buChar char="•"/>
            </a:pPr>
            <a:r>
              <a:rPr lang="fr-FR" sz="1600" dirty="0">
                <a:solidFill>
                  <a:schemeClr val="tx1"/>
                </a:solidFill>
              </a:rPr>
              <a:t>Mairie de Puteaux</a:t>
            </a:r>
          </a:p>
          <a:p>
            <a:pPr marL="285750" indent="-285750">
              <a:lnSpc>
                <a:spcPct val="150000"/>
              </a:lnSpc>
              <a:buFont typeface="Arial" panose="020B0604020202020204" pitchFamily="34" charset="0"/>
              <a:buChar char="•"/>
            </a:pPr>
            <a:r>
              <a:rPr lang="fr-FR" sz="1600" dirty="0">
                <a:solidFill>
                  <a:schemeClr val="tx1"/>
                </a:solidFill>
              </a:rPr>
              <a:t>IFSI Foch</a:t>
            </a:r>
          </a:p>
          <a:p>
            <a:pPr marL="285750" indent="-285750">
              <a:lnSpc>
                <a:spcPct val="150000"/>
              </a:lnSpc>
              <a:buFont typeface="Arial" panose="020B0604020202020204" pitchFamily="34" charset="0"/>
              <a:buChar char="•"/>
            </a:pPr>
            <a:r>
              <a:rPr lang="fr-FR" sz="1600" dirty="0">
                <a:solidFill>
                  <a:schemeClr val="tx1"/>
                </a:solidFill>
              </a:rPr>
              <a:t>CPTS Suresnes et Rueil</a:t>
            </a:r>
          </a:p>
          <a:p>
            <a:pPr marL="285750" indent="-285750">
              <a:lnSpc>
                <a:spcPct val="150000"/>
              </a:lnSpc>
              <a:buFont typeface="Arial" panose="020B0604020202020204" pitchFamily="34" charset="0"/>
              <a:buChar char="•"/>
            </a:pPr>
            <a:r>
              <a:rPr lang="fr-FR" sz="1600" dirty="0">
                <a:solidFill>
                  <a:schemeClr val="tx1"/>
                </a:solidFill>
              </a:rPr>
              <a:t>Toutes les structures qui nous accueillent</a:t>
            </a:r>
          </a:p>
          <a:p>
            <a:pPr algn="ctr"/>
            <a:endParaRPr lang="fr-FR" sz="1600" dirty="0">
              <a:solidFill>
                <a:schemeClr val="tx1"/>
              </a:solidFill>
            </a:endParaRPr>
          </a:p>
        </p:txBody>
      </p:sp>
      <p:sp>
        <p:nvSpPr>
          <p:cNvPr id="5" name="Rectangle à coins arrondis 4"/>
          <p:cNvSpPr/>
          <p:nvPr/>
        </p:nvSpPr>
        <p:spPr>
          <a:xfrm>
            <a:off x="7983741" y="5886993"/>
            <a:ext cx="3798956" cy="6408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Accueil de 5 étudiantes SESA</a:t>
            </a:r>
            <a:endParaRPr lang="fr-FR" dirty="0"/>
          </a:p>
        </p:txBody>
      </p:sp>
    </p:spTree>
    <p:extLst>
      <p:ext uri="{BB962C8B-B14F-4D97-AF65-F5344CB8AC3E}">
        <p14:creationId xmlns:p14="http://schemas.microsoft.com/office/powerpoint/2010/main" val="276984516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8">
            <a:extLst>
              <a:ext uri="{FF2B5EF4-FFF2-40B4-BE49-F238E27FC236}">
                <a16:creationId xmlns:a16="http://schemas.microsoft.com/office/drawing/2014/main" id="{F16AEBD2-EAE4-CDEC-1C74-7A3810FBD652}"/>
              </a:ext>
            </a:extLst>
          </p:cNvPr>
          <p:cNvSpPr>
            <a:spLocks noGrp="1"/>
          </p:cNvSpPr>
          <p:nvPr>
            <p:ph idx="1"/>
          </p:nvPr>
        </p:nvSpPr>
        <p:spPr>
          <a:xfrm>
            <a:off x="7571142" y="1440872"/>
            <a:ext cx="4387246" cy="5282503"/>
          </a:xfrm>
        </p:spPr>
        <p:txBody>
          <a:bodyPr>
            <a:normAutofit fontScale="92500" lnSpcReduction="20000"/>
          </a:bodyPr>
          <a:lstStyle/>
          <a:p>
            <a:pPr marL="0" indent="0">
              <a:lnSpc>
                <a:spcPct val="160000"/>
              </a:lnSpc>
              <a:spcAft>
                <a:spcPts val="800"/>
              </a:spcAft>
              <a:buNone/>
            </a:pPr>
            <a:r>
              <a:rPr lang="fr-FR" sz="1800" b="1" dirty="0">
                <a:latin typeface="Calibri" panose="020F0502020204030204" pitchFamily="34" charset="0"/>
                <a:ea typeface="Calibri" panose="020F0502020204030204" pitchFamily="34" charset="0"/>
                <a:cs typeface="Calibri" panose="020F0502020204030204" pitchFamily="34" charset="0"/>
              </a:rPr>
              <a:t>Profil des personnes dépistées </a:t>
            </a:r>
            <a:endParaRPr lang="fr-FR" sz="1800" b="1"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60000"/>
              </a:lnSpc>
              <a:spcAft>
                <a:spcPts val="800"/>
              </a:spcAft>
              <a:buFont typeface="Arial" panose="020B0604020202020204" pitchFamily="34" charset="0"/>
              <a:buChar char="-"/>
            </a:pPr>
            <a:r>
              <a:rPr lang="fr-FR" sz="1800" dirty="0">
                <a:latin typeface="Calibri" panose="020F0502020204030204" pitchFamily="34" charset="0"/>
                <a:ea typeface="Times New Roman" panose="02020603050405020304" pitchFamily="18" charset="0"/>
                <a:cs typeface="Calibri" panose="020F0502020204030204" pitchFamily="34" charset="0"/>
              </a:rPr>
              <a:t>47,3% de femmes</a:t>
            </a:r>
          </a:p>
          <a:p>
            <a:pPr marL="342900" indent="-342900">
              <a:lnSpc>
                <a:spcPct val="160000"/>
              </a:lnSpc>
              <a:spcAft>
                <a:spcPts val="80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Calibri" panose="020F0502020204030204" pitchFamily="34" charset="0"/>
              </a:rPr>
              <a:t>âge moyen : </a:t>
            </a:r>
            <a:r>
              <a:rPr lang="fr-FR" sz="1800" b="1" dirty="0">
                <a:latin typeface="Calibri" panose="020F0502020204030204" pitchFamily="34" charset="0"/>
                <a:ea typeface="Calibri" panose="020F0502020204030204" pitchFamily="34" charset="0"/>
                <a:cs typeface="Calibri" panose="020F0502020204030204" pitchFamily="34" charset="0"/>
              </a:rPr>
              <a:t>30 ans [17;77]</a:t>
            </a:r>
            <a:endParaRPr lang="fr-FR" sz="1800" b="1"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60000"/>
              </a:lnSpc>
              <a:spcAft>
                <a:spcPts val="800"/>
              </a:spcAft>
              <a:buFont typeface="Arial" panose="020B0604020202020204" pitchFamily="34" charset="0"/>
              <a:buChar char="-"/>
            </a:pPr>
            <a:r>
              <a:rPr lang="fr-FR" sz="1800" dirty="0">
                <a:latin typeface="Calibri" panose="020F0502020204030204" pitchFamily="34" charset="0"/>
                <a:ea typeface="Times New Roman" panose="02020603050405020304" pitchFamily="18" charset="0"/>
                <a:cs typeface="Calibri" panose="020F0502020204030204" pitchFamily="34" charset="0"/>
              </a:rPr>
              <a:t>Les jeunes résidents des foyers jeunes travailleurs (« Emilienne Moreau » à Suresnes, le séchoir impérial à Rueil) représentent 42,9 %</a:t>
            </a:r>
            <a:endParaRPr lang="fr-FR"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60000"/>
              </a:lnSpc>
              <a:spcAft>
                <a:spcPts val="800"/>
              </a:spcAft>
              <a:buFont typeface="Arial" panose="020B0604020202020204" pitchFamily="34" charset="0"/>
              <a:buChar char="-"/>
            </a:pPr>
            <a:r>
              <a:rPr lang="fr-FR" sz="1800" dirty="0">
                <a:latin typeface="Calibri" panose="020F0502020204030204" pitchFamily="34" charset="0"/>
                <a:ea typeface="Times New Roman" panose="02020603050405020304" pitchFamily="18" charset="0"/>
                <a:cs typeface="Calibri" panose="020F0502020204030204" pitchFamily="34" charset="0"/>
              </a:rPr>
              <a:t>Les jeunes en réinsertion professionnelle représentent 17,6 %</a:t>
            </a:r>
            <a:endParaRPr lang="fr-FR"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60000"/>
              </a:lnSpc>
              <a:spcAft>
                <a:spcPts val="800"/>
              </a:spcAft>
              <a:buFont typeface="Arial" panose="020B0604020202020204" pitchFamily="34" charset="0"/>
              <a:buChar char="-"/>
            </a:pPr>
            <a:r>
              <a:rPr lang="fr-FR" sz="1800" dirty="0">
                <a:latin typeface="Calibri" panose="020F0502020204030204" pitchFamily="34" charset="0"/>
                <a:ea typeface="Times New Roman" panose="02020603050405020304" pitchFamily="18" charset="0"/>
                <a:cs typeface="Calibri" panose="020F0502020204030204" pitchFamily="34" charset="0"/>
              </a:rPr>
              <a:t>Les personnes en difficulté représentent 16,2 %</a:t>
            </a:r>
            <a:endParaRPr lang="fr-FR" sz="18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26" name="Rectangle 25"/>
          <p:cNvSpPr/>
          <p:nvPr/>
        </p:nvSpPr>
        <p:spPr>
          <a:xfrm>
            <a:off x="0" y="147030"/>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chemeClr val="bg1"/>
                </a:solidFill>
              </a:rPr>
              <a:t>Activité de prévention en santé sexuelle HLM en 2023 </a:t>
            </a:r>
            <a:endParaRPr lang="en-US" sz="2400" b="1" dirty="0">
              <a:solidFill>
                <a:schemeClr val="bg1"/>
              </a:solidFill>
              <a:latin typeface="Marianne" panose="02000000000000000000" pitchFamily="50" charset="0"/>
            </a:endParaRPr>
          </a:p>
        </p:txBody>
      </p:sp>
      <p:pic>
        <p:nvPicPr>
          <p:cNvPr id="27" name="Imag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15425" y="35579"/>
            <a:ext cx="2298680" cy="1308252"/>
          </a:xfrm>
          <a:prstGeom prst="rect">
            <a:avLst/>
          </a:prstGeom>
        </p:spPr>
      </p:pic>
      <p:sp>
        <p:nvSpPr>
          <p:cNvPr id="28" name="Rectangle 27"/>
          <p:cNvSpPr/>
          <p:nvPr/>
        </p:nvSpPr>
        <p:spPr>
          <a:xfrm>
            <a:off x="11035862" y="147030"/>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coins arrondis 9">
            <a:extLst>
              <a:ext uri="{FF2B5EF4-FFF2-40B4-BE49-F238E27FC236}">
                <a16:creationId xmlns:a16="http://schemas.microsoft.com/office/drawing/2014/main" id="{FC0AAB55-975D-0CF3-1D0A-51FA9CDA0DEC}"/>
              </a:ext>
            </a:extLst>
          </p:cNvPr>
          <p:cNvSpPr/>
          <p:nvPr/>
        </p:nvSpPr>
        <p:spPr>
          <a:xfrm>
            <a:off x="2302841" y="1250681"/>
            <a:ext cx="1736500" cy="44880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HPV-ADO</a:t>
            </a:r>
          </a:p>
        </p:txBody>
      </p:sp>
      <p:sp>
        <p:nvSpPr>
          <p:cNvPr id="32" name="Rectangle : coins arrondis 11">
            <a:extLst>
              <a:ext uri="{FF2B5EF4-FFF2-40B4-BE49-F238E27FC236}">
                <a16:creationId xmlns:a16="http://schemas.microsoft.com/office/drawing/2014/main" id="{1EA5E3FC-CBED-83DC-0A40-12D89D2C6F82}"/>
              </a:ext>
            </a:extLst>
          </p:cNvPr>
          <p:cNvSpPr/>
          <p:nvPr/>
        </p:nvSpPr>
        <p:spPr>
          <a:xfrm>
            <a:off x="2164542" y="3945232"/>
            <a:ext cx="1455227" cy="6906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106 </a:t>
            </a:r>
            <a:r>
              <a:rPr lang="fr-FR" dirty="0" err="1">
                <a:solidFill>
                  <a:schemeClr val="tx1"/>
                </a:solidFill>
              </a:rPr>
              <a:t>TRODs</a:t>
            </a:r>
            <a:r>
              <a:rPr lang="fr-FR" dirty="0">
                <a:solidFill>
                  <a:schemeClr val="tx1"/>
                </a:solidFill>
              </a:rPr>
              <a:t> réalisés</a:t>
            </a:r>
          </a:p>
        </p:txBody>
      </p:sp>
      <p:sp>
        <p:nvSpPr>
          <p:cNvPr id="33" name="Rectangle : coins arrondis 12">
            <a:extLst>
              <a:ext uri="{FF2B5EF4-FFF2-40B4-BE49-F238E27FC236}">
                <a16:creationId xmlns:a16="http://schemas.microsoft.com/office/drawing/2014/main" id="{F0A8E192-44EE-9AEA-DD6D-D9153FAD442D}"/>
              </a:ext>
            </a:extLst>
          </p:cNvPr>
          <p:cNvSpPr/>
          <p:nvPr/>
        </p:nvSpPr>
        <p:spPr>
          <a:xfrm>
            <a:off x="340000" y="5627648"/>
            <a:ext cx="1346093" cy="518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49 </a:t>
            </a:r>
            <a:r>
              <a:rPr lang="fr-FR" sz="1600" dirty="0" err="1">
                <a:solidFill>
                  <a:schemeClr val="tx1"/>
                </a:solidFill>
              </a:rPr>
              <a:t>TRODs</a:t>
            </a:r>
            <a:r>
              <a:rPr lang="fr-FR" sz="1600" dirty="0">
                <a:solidFill>
                  <a:schemeClr val="tx1"/>
                </a:solidFill>
              </a:rPr>
              <a:t> VIH</a:t>
            </a:r>
          </a:p>
        </p:txBody>
      </p:sp>
      <p:sp>
        <p:nvSpPr>
          <p:cNvPr id="34" name="Rectangle : coins arrondis 13">
            <a:extLst>
              <a:ext uri="{FF2B5EF4-FFF2-40B4-BE49-F238E27FC236}">
                <a16:creationId xmlns:a16="http://schemas.microsoft.com/office/drawing/2014/main" id="{53DBF8CE-387E-5062-C236-0F79F3AF1611}"/>
              </a:ext>
            </a:extLst>
          </p:cNvPr>
          <p:cNvSpPr/>
          <p:nvPr/>
        </p:nvSpPr>
        <p:spPr>
          <a:xfrm>
            <a:off x="4620859" y="5645325"/>
            <a:ext cx="1231248" cy="5122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24 </a:t>
            </a:r>
            <a:r>
              <a:rPr lang="fr-FR" sz="1600" dirty="0" err="1">
                <a:solidFill>
                  <a:schemeClr val="tx1"/>
                </a:solidFill>
              </a:rPr>
              <a:t>TRODs</a:t>
            </a:r>
            <a:r>
              <a:rPr lang="fr-FR" sz="1600" dirty="0">
                <a:solidFill>
                  <a:schemeClr val="tx1"/>
                </a:solidFill>
              </a:rPr>
              <a:t> VHC</a:t>
            </a:r>
          </a:p>
        </p:txBody>
      </p:sp>
      <p:sp>
        <p:nvSpPr>
          <p:cNvPr id="35" name="Rectangle : coins arrondis 14">
            <a:extLst>
              <a:ext uri="{FF2B5EF4-FFF2-40B4-BE49-F238E27FC236}">
                <a16:creationId xmlns:a16="http://schemas.microsoft.com/office/drawing/2014/main" id="{51A1086B-FEEA-0577-D7E8-8F055CCA8469}"/>
              </a:ext>
            </a:extLst>
          </p:cNvPr>
          <p:cNvSpPr/>
          <p:nvPr/>
        </p:nvSpPr>
        <p:spPr>
          <a:xfrm>
            <a:off x="2258717" y="5622101"/>
            <a:ext cx="1361052" cy="518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33 TRODs VHB</a:t>
            </a:r>
          </a:p>
        </p:txBody>
      </p:sp>
      <p:cxnSp>
        <p:nvCxnSpPr>
          <p:cNvPr id="43" name="Connecteur droit avec flèche 42">
            <a:extLst>
              <a:ext uri="{FF2B5EF4-FFF2-40B4-BE49-F238E27FC236}">
                <a16:creationId xmlns:a16="http://schemas.microsoft.com/office/drawing/2014/main" id="{49D07E81-5A07-BDA7-99CC-2735B385B27D}"/>
              </a:ext>
            </a:extLst>
          </p:cNvPr>
          <p:cNvCxnSpPr>
            <a:cxnSpLocks/>
            <a:endCxn id="5" idx="0"/>
          </p:cNvCxnSpPr>
          <p:nvPr/>
        </p:nvCxnSpPr>
        <p:spPr>
          <a:xfrm>
            <a:off x="2969795" y="1699490"/>
            <a:ext cx="0" cy="66028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1" name="Connecteur droit avec flèche 50">
            <a:extLst>
              <a:ext uri="{FF2B5EF4-FFF2-40B4-BE49-F238E27FC236}">
                <a16:creationId xmlns:a16="http://schemas.microsoft.com/office/drawing/2014/main" id="{3709CC7E-C524-89EC-20DD-82E1A634856C}"/>
              </a:ext>
            </a:extLst>
          </p:cNvPr>
          <p:cNvCxnSpPr>
            <a:cxnSpLocks/>
            <a:stCxn id="32" idx="2"/>
            <a:endCxn id="35" idx="0"/>
          </p:cNvCxnSpPr>
          <p:nvPr/>
        </p:nvCxnSpPr>
        <p:spPr>
          <a:xfrm>
            <a:off x="2892156" y="4635845"/>
            <a:ext cx="47087" cy="9862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cteur droit avec flèche 52">
            <a:extLst>
              <a:ext uri="{FF2B5EF4-FFF2-40B4-BE49-F238E27FC236}">
                <a16:creationId xmlns:a16="http://schemas.microsoft.com/office/drawing/2014/main" id="{DE0A9C3C-496F-3903-9C1E-D3FDAA4EB6C4}"/>
              </a:ext>
            </a:extLst>
          </p:cNvPr>
          <p:cNvCxnSpPr>
            <a:cxnSpLocks/>
            <a:stCxn id="32" idx="2"/>
          </p:cNvCxnSpPr>
          <p:nvPr/>
        </p:nvCxnSpPr>
        <p:spPr>
          <a:xfrm flipH="1">
            <a:off x="1070533" y="4635845"/>
            <a:ext cx="1821623" cy="9862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id="{07A83718-68EF-E0BC-3C49-A246203612E7}"/>
              </a:ext>
            </a:extLst>
          </p:cNvPr>
          <p:cNvCxnSpPr>
            <a:cxnSpLocks/>
            <a:stCxn id="32" idx="2"/>
            <a:endCxn id="34" idx="0"/>
          </p:cNvCxnSpPr>
          <p:nvPr/>
        </p:nvCxnSpPr>
        <p:spPr>
          <a:xfrm>
            <a:off x="2892156" y="4635845"/>
            <a:ext cx="2344327" cy="10094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id="{49D07E81-5A07-BDA7-99CC-2735B385B27D}"/>
              </a:ext>
            </a:extLst>
          </p:cNvPr>
          <p:cNvCxnSpPr>
            <a:cxnSpLocks/>
          </p:cNvCxnSpPr>
          <p:nvPr/>
        </p:nvCxnSpPr>
        <p:spPr>
          <a:xfrm flipH="1">
            <a:off x="914239" y="2713494"/>
            <a:ext cx="6535" cy="32964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 name="Rectangle : coins arrondis 9">
            <a:extLst>
              <a:ext uri="{FF2B5EF4-FFF2-40B4-BE49-F238E27FC236}">
                <a16:creationId xmlns:a16="http://schemas.microsoft.com/office/drawing/2014/main" id="{3F907A2B-975A-4ACA-F6CE-8F0E7B1C7489}"/>
              </a:ext>
            </a:extLst>
          </p:cNvPr>
          <p:cNvSpPr/>
          <p:nvPr/>
        </p:nvSpPr>
        <p:spPr>
          <a:xfrm>
            <a:off x="150439" y="2355527"/>
            <a:ext cx="1666109" cy="35519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HPV-ADO test</a:t>
            </a:r>
          </a:p>
        </p:txBody>
      </p:sp>
      <p:sp>
        <p:nvSpPr>
          <p:cNvPr id="3" name="Rectangle : coins arrondis 9">
            <a:extLst>
              <a:ext uri="{FF2B5EF4-FFF2-40B4-BE49-F238E27FC236}">
                <a16:creationId xmlns:a16="http://schemas.microsoft.com/office/drawing/2014/main" id="{6610797E-C875-53F1-3E95-19FAEB6C0CE1}"/>
              </a:ext>
            </a:extLst>
          </p:cNvPr>
          <p:cNvSpPr/>
          <p:nvPr/>
        </p:nvSpPr>
        <p:spPr>
          <a:xfrm>
            <a:off x="88738" y="3077739"/>
            <a:ext cx="1597355" cy="51853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5 collèges </a:t>
            </a:r>
          </a:p>
          <a:p>
            <a:pPr algn="ctr"/>
            <a:r>
              <a:rPr lang="fr-FR" sz="1600" dirty="0">
                <a:solidFill>
                  <a:schemeClr val="tx1"/>
                </a:solidFill>
              </a:rPr>
              <a:t>(22 classes)</a:t>
            </a:r>
          </a:p>
        </p:txBody>
      </p:sp>
      <p:sp>
        <p:nvSpPr>
          <p:cNvPr id="4" name="Rectangle : coins arrondis 9">
            <a:extLst>
              <a:ext uri="{FF2B5EF4-FFF2-40B4-BE49-F238E27FC236}">
                <a16:creationId xmlns:a16="http://schemas.microsoft.com/office/drawing/2014/main" id="{67ECDCB2-429F-15D9-2187-EDDB115E8EAB}"/>
              </a:ext>
            </a:extLst>
          </p:cNvPr>
          <p:cNvSpPr/>
          <p:nvPr/>
        </p:nvSpPr>
        <p:spPr>
          <a:xfrm>
            <a:off x="4243165" y="2307447"/>
            <a:ext cx="2413492" cy="80654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Information médicale des parents d’élèves de 5ème sur l’HPV</a:t>
            </a:r>
          </a:p>
        </p:txBody>
      </p:sp>
      <p:sp>
        <p:nvSpPr>
          <p:cNvPr id="5" name="Rectangle : coins arrondis 9">
            <a:extLst>
              <a:ext uri="{FF2B5EF4-FFF2-40B4-BE49-F238E27FC236}">
                <a16:creationId xmlns:a16="http://schemas.microsoft.com/office/drawing/2014/main" id="{A911A9AD-B3F5-928C-BEAA-C158C063DDF5}"/>
              </a:ext>
            </a:extLst>
          </p:cNvPr>
          <p:cNvSpPr/>
          <p:nvPr/>
        </p:nvSpPr>
        <p:spPr>
          <a:xfrm>
            <a:off x="2133282" y="2359779"/>
            <a:ext cx="1673025" cy="51853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9 collèges</a:t>
            </a:r>
          </a:p>
          <a:p>
            <a:pPr algn="ctr"/>
            <a:r>
              <a:rPr lang="fr-FR" sz="1600" dirty="0">
                <a:solidFill>
                  <a:schemeClr val="tx1"/>
                </a:solidFill>
              </a:rPr>
              <a:t> (41 classes)</a:t>
            </a:r>
          </a:p>
        </p:txBody>
      </p:sp>
      <p:cxnSp>
        <p:nvCxnSpPr>
          <p:cNvPr id="13" name="Connecteur droit avec flèche 12">
            <a:extLst>
              <a:ext uri="{FF2B5EF4-FFF2-40B4-BE49-F238E27FC236}">
                <a16:creationId xmlns:a16="http://schemas.microsoft.com/office/drawing/2014/main" id="{917160D1-2586-293B-2AC2-C7E211F0A162}"/>
              </a:ext>
            </a:extLst>
          </p:cNvPr>
          <p:cNvCxnSpPr>
            <a:cxnSpLocks/>
            <a:stCxn id="29" idx="2"/>
            <a:endCxn id="4" idx="0"/>
          </p:cNvCxnSpPr>
          <p:nvPr/>
        </p:nvCxnSpPr>
        <p:spPr>
          <a:xfrm>
            <a:off x="3171091" y="1699490"/>
            <a:ext cx="2278820" cy="60795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4" name="Connecteur droit avec flèche 13">
            <a:extLst>
              <a:ext uri="{FF2B5EF4-FFF2-40B4-BE49-F238E27FC236}">
                <a16:creationId xmlns:a16="http://schemas.microsoft.com/office/drawing/2014/main" id="{333953D4-E5BA-9038-A4CA-3FCB8EAED3DE}"/>
              </a:ext>
            </a:extLst>
          </p:cNvPr>
          <p:cNvCxnSpPr>
            <a:cxnSpLocks/>
            <a:endCxn id="2" idx="0"/>
          </p:cNvCxnSpPr>
          <p:nvPr/>
        </p:nvCxnSpPr>
        <p:spPr>
          <a:xfrm flipH="1">
            <a:off x="983494" y="1705037"/>
            <a:ext cx="1908662" cy="65049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18682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87919" y="506547"/>
            <a:ext cx="8039754" cy="584775"/>
          </a:xfrm>
          <a:prstGeom prst="rect">
            <a:avLst/>
          </a:prstGeom>
          <a:noFill/>
        </p:spPr>
        <p:txBody>
          <a:bodyPr wrap="square">
            <a:spAutoFit/>
          </a:bodyPr>
          <a:lstStyle/>
          <a:p>
            <a:r>
              <a:rPr lang="fr-FR" sz="3200" b="1" dirty="0">
                <a:solidFill>
                  <a:schemeClr val="bg1"/>
                </a:solidFill>
              </a:rPr>
              <a:t>Projets HLM 2024</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87919" y="1347019"/>
            <a:ext cx="11648849" cy="47389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20000"/>
              </a:lnSpc>
              <a:buFont typeface="Wingdings" panose="05000000000000000000" pitchFamily="2" charset="2"/>
              <a:buChar char="ü"/>
              <a:defRPr/>
            </a:pPr>
            <a:r>
              <a:rPr lang="fr-FR" sz="1600" dirty="0"/>
              <a:t>Participation de la présidente (Mme ALBUCHER Dominique) aux actions HLM pour accompagner sur l’accès aux soins dans les structures non municipales</a:t>
            </a:r>
          </a:p>
          <a:p>
            <a:pPr>
              <a:lnSpc>
                <a:spcPct val="220000"/>
              </a:lnSpc>
              <a:buFont typeface="Wingdings" panose="05000000000000000000" pitchFamily="2" charset="2"/>
              <a:buChar char="ü"/>
              <a:defRPr/>
            </a:pPr>
            <a:r>
              <a:rPr lang="fr-FR" sz="1600" dirty="0"/>
              <a:t>Pas d’étudiants pour le service sanitaire </a:t>
            </a:r>
          </a:p>
          <a:p>
            <a:pPr>
              <a:lnSpc>
                <a:spcPct val="220000"/>
              </a:lnSpc>
              <a:buFont typeface="Wingdings" panose="05000000000000000000" pitchFamily="2" charset="2"/>
              <a:buChar char="ü"/>
              <a:defRPr/>
            </a:pPr>
            <a:r>
              <a:rPr lang="fr-FR" sz="1600" dirty="0"/>
              <a:t>Sensibilisation à la vaccination l’HPV dans les collèges de Suresnes et Rueil (élèves de 3èmes)</a:t>
            </a:r>
          </a:p>
          <a:p>
            <a:pPr>
              <a:lnSpc>
                <a:spcPct val="220000"/>
              </a:lnSpc>
              <a:buFont typeface="Wingdings" panose="05000000000000000000" pitchFamily="2" charset="2"/>
              <a:buChar char="ü"/>
              <a:defRPr/>
            </a:pPr>
            <a:r>
              <a:rPr lang="fr-FR" sz="1600" dirty="0"/>
              <a:t>Participation au forum « c’est quoi l’amour » à Suresnes</a:t>
            </a:r>
          </a:p>
          <a:p>
            <a:pPr>
              <a:lnSpc>
                <a:spcPct val="220000"/>
              </a:lnSpc>
              <a:buFont typeface="Wingdings" panose="05000000000000000000" pitchFamily="2" charset="2"/>
              <a:buChar char="ü"/>
              <a:defRPr/>
            </a:pPr>
            <a:r>
              <a:rPr lang="fr-FR" sz="1600" dirty="0"/>
              <a:t>Participation à la mise en place du forum « c’est quoi l’amour »</a:t>
            </a:r>
          </a:p>
          <a:p>
            <a:pPr>
              <a:lnSpc>
                <a:spcPct val="220000"/>
              </a:lnSpc>
              <a:buFont typeface="Wingdings" panose="05000000000000000000" pitchFamily="2" charset="2"/>
              <a:buChar char="ü"/>
              <a:defRPr/>
            </a:pPr>
            <a:r>
              <a:rPr lang="fr-FR" sz="1600" dirty="0"/>
              <a:t>Action de prévention en santé sexuelle (information/sensibilisation et/ou dépistage du VIH, VHB, VHC) auprès de notre public cible</a:t>
            </a:r>
          </a:p>
        </p:txBody>
      </p:sp>
    </p:spTree>
    <p:extLst>
      <p:ext uri="{BB962C8B-B14F-4D97-AF65-F5344CB8AC3E}">
        <p14:creationId xmlns:p14="http://schemas.microsoft.com/office/powerpoint/2010/main" val="226412363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rot="10800000">
            <a:off x="1272540" y="708660"/>
            <a:ext cx="9837420" cy="5387340"/>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10378440" y="1120140"/>
            <a:ext cx="1813560" cy="39623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à un seul coin 11"/>
          <p:cNvSpPr/>
          <p:nvPr/>
        </p:nvSpPr>
        <p:spPr>
          <a:xfrm rot="10800000">
            <a:off x="1916061" y="2178180"/>
            <a:ext cx="1884856" cy="1884856"/>
          </a:xfrm>
          <a:prstGeom prst="round1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Google Shape;289;p36"/>
          <p:cNvSpPr txBox="1">
            <a:spLocks/>
          </p:cNvSpPr>
          <p:nvPr/>
        </p:nvSpPr>
        <p:spPr>
          <a:xfrm>
            <a:off x="2061925" y="2472990"/>
            <a:ext cx="1593125" cy="1161555"/>
          </a:xfrm>
          <a:prstGeom prst="rect">
            <a:avLst/>
          </a:prstGeom>
        </p:spPr>
        <p:txBody>
          <a:bodyPr spcFirstLastPara="1" wrap="square" lIns="91425" tIns="91425" rIns="91425" bIns="9142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endParaRPr lang="en" sz="8000" b="1" dirty="0">
              <a:solidFill>
                <a:schemeClr val="bg1"/>
              </a:solidFill>
              <a:latin typeface="Marianne" panose="02000000000000000000" pitchFamily="50" charset="0"/>
            </a:endParaRPr>
          </a:p>
        </p:txBody>
      </p:sp>
      <p:sp>
        <p:nvSpPr>
          <p:cNvPr id="14" name="Rectangle 13"/>
          <p:cNvSpPr/>
          <p:nvPr/>
        </p:nvSpPr>
        <p:spPr>
          <a:xfrm>
            <a:off x="4154909" y="1446659"/>
            <a:ext cx="5601581" cy="2492990"/>
          </a:xfrm>
          <a:prstGeom prst="rect">
            <a:avLst/>
          </a:prstGeom>
        </p:spPr>
        <p:txBody>
          <a:bodyPr wrap="square" lIns="0" tIns="0" rIns="0" bIns="0" anchor="t" anchorCtr="0">
            <a:spAutoFit/>
          </a:bodyPr>
          <a:lstStyle/>
          <a:p>
            <a:pPr>
              <a:defRPr/>
            </a:pPr>
            <a:r>
              <a:rPr lang="en-US" sz="5400" b="1" dirty="0">
                <a:solidFill>
                  <a:srgbClr val="002060"/>
                </a:solidFill>
                <a:latin typeface="Marianne" panose="02000000000000000000" pitchFamily="50" charset="0"/>
                <a:ea typeface="DIN Condensed" panose="020B0606040000020204" pitchFamily="34" charset="0"/>
              </a:rPr>
              <a:t>Comptes </a:t>
            </a:r>
            <a:r>
              <a:rPr lang="en-US" sz="5400" b="1" dirty="0" err="1">
                <a:solidFill>
                  <a:srgbClr val="002060"/>
                </a:solidFill>
                <a:latin typeface="Marianne" panose="02000000000000000000" pitchFamily="50" charset="0"/>
                <a:ea typeface="DIN Condensed" panose="020B0606040000020204" pitchFamily="34" charset="0"/>
              </a:rPr>
              <a:t>annuels</a:t>
            </a:r>
            <a:r>
              <a:rPr lang="en-US" sz="5400" b="1" dirty="0">
                <a:solidFill>
                  <a:srgbClr val="002060"/>
                </a:solidFill>
                <a:latin typeface="Marianne" panose="02000000000000000000" pitchFamily="50" charset="0"/>
                <a:ea typeface="DIN Condensed" panose="020B0606040000020204" pitchFamily="34" charset="0"/>
              </a:rPr>
              <a:t> 2023 du RSS Mont du </a:t>
            </a:r>
            <a:r>
              <a:rPr lang="en-US" sz="5400" b="1" dirty="0" err="1">
                <a:solidFill>
                  <a:srgbClr val="002060"/>
                </a:solidFill>
                <a:latin typeface="Marianne" panose="02000000000000000000" pitchFamily="50" charset="0"/>
                <a:ea typeface="DIN Condensed" panose="020B0606040000020204" pitchFamily="34" charset="0"/>
              </a:rPr>
              <a:t>Valérien</a:t>
            </a:r>
            <a:r>
              <a:rPr lang="en-US" sz="5400" b="1" dirty="0">
                <a:solidFill>
                  <a:srgbClr val="002060"/>
                </a:solidFill>
                <a:latin typeface="Marianne" panose="02000000000000000000" pitchFamily="50" charset="0"/>
                <a:ea typeface="DIN Condensed" panose="020B0606040000020204" pitchFamily="34" charset="0"/>
              </a:rPr>
              <a:t> </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3021" y="2503613"/>
            <a:ext cx="2706939" cy="3592387"/>
          </a:xfrm>
          <a:prstGeom prst="rect">
            <a:avLst/>
          </a:prstGeom>
        </p:spPr>
      </p:pic>
    </p:spTree>
    <p:extLst>
      <p:ext uri="{BB962C8B-B14F-4D97-AF65-F5344CB8AC3E}">
        <p14:creationId xmlns:p14="http://schemas.microsoft.com/office/powerpoint/2010/main" val="493124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87919" y="506547"/>
            <a:ext cx="8039754" cy="707886"/>
          </a:xfrm>
          <a:prstGeom prst="rect">
            <a:avLst/>
          </a:prstGeom>
          <a:noFill/>
        </p:spPr>
        <p:txBody>
          <a:bodyPr wrap="square">
            <a:spAutoFit/>
          </a:bodyPr>
          <a:lstStyle/>
          <a:p>
            <a:r>
              <a:rPr lang="fr-FR" sz="4000" b="1" dirty="0">
                <a:solidFill>
                  <a:schemeClr val="bg1"/>
                </a:solidFill>
              </a:rPr>
              <a:t>Financements de l’association</a:t>
            </a:r>
            <a:endParaRPr lang="en-US" sz="40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481618" y="1583764"/>
            <a:ext cx="11557982" cy="49059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defRPr/>
            </a:pPr>
            <a:r>
              <a:rPr lang="fr-FR" dirty="0"/>
              <a:t>Financement public de l’ARS et CPAM92( demandes argumentées renouvelées chaque année )</a:t>
            </a:r>
          </a:p>
          <a:p>
            <a:pPr>
              <a:lnSpc>
                <a:spcPct val="200000"/>
              </a:lnSpc>
              <a:defRPr/>
            </a:pPr>
            <a:endParaRPr lang="fr-FR" dirty="0"/>
          </a:p>
          <a:p>
            <a:pPr>
              <a:lnSpc>
                <a:spcPct val="200000"/>
              </a:lnSpc>
              <a:defRPr/>
            </a:pPr>
            <a:r>
              <a:rPr lang="fr-FR" dirty="0"/>
              <a:t>Financements ponctuels  de l’industrie pharmaceutique : en 2024 financement du site par </a:t>
            </a:r>
            <a:r>
              <a:rPr lang="fr-FR" dirty="0" err="1"/>
              <a:t>ViiV</a:t>
            </a:r>
            <a:r>
              <a:rPr lang="fr-FR" dirty="0"/>
              <a:t> et participation au buffet de l’AG du RSS</a:t>
            </a:r>
          </a:p>
        </p:txBody>
      </p:sp>
    </p:spTree>
    <p:extLst>
      <p:ext uri="{BB962C8B-B14F-4D97-AF65-F5344CB8AC3E}">
        <p14:creationId xmlns:p14="http://schemas.microsoft.com/office/powerpoint/2010/main" val="265028805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2850" y="391334"/>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8" name="Group 454"/>
          <p:cNvGraphicFramePr>
            <a:graphicFrameLocks noGrp="1"/>
          </p:cNvGraphicFramePr>
          <p:nvPr>
            <p:extLst>
              <p:ext uri="{D42A27DB-BD31-4B8C-83A1-F6EECF244321}">
                <p14:modId xmlns:p14="http://schemas.microsoft.com/office/powerpoint/2010/main" val="1383065635"/>
              </p:ext>
            </p:extLst>
          </p:nvPr>
        </p:nvGraphicFramePr>
        <p:xfrm>
          <a:off x="98323" y="391335"/>
          <a:ext cx="7985784" cy="7626667"/>
        </p:xfrm>
        <a:graphic>
          <a:graphicData uri="http://schemas.openxmlformats.org/drawingml/2006/table">
            <a:tbl>
              <a:tblPr/>
              <a:tblGrid>
                <a:gridCol w="2679718">
                  <a:extLst>
                    <a:ext uri="{9D8B030D-6E8A-4147-A177-3AD203B41FA5}">
                      <a16:colId xmlns:a16="http://schemas.microsoft.com/office/drawing/2014/main" val="20000"/>
                    </a:ext>
                  </a:extLst>
                </a:gridCol>
                <a:gridCol w="1269574">
                  <a:extLst>
                    <a:ext uri="{9D8B030D-6E8A-4147-A177-3AD203B41FA5}">
                      <a16:colId xmlns:a16="http://schemas.microsoft.com/office/drawing/2014/main" val="20001"/>
                    </a:ext>
                  </a:extLst>
                </a:gridCol>
                <a:gridCol w="2512688">
                  <a:extLst>
                    <a:ext uri="{9D8B030D-6E8A-4147-A177-3AD203B41FA5}">
                      <a16:colId xmlns:a16="http://schemas.microsoft.com/office/drawing/2014/main" val="20002"/>
                    </a:ext>
                  </a:extLst>
                </a:gridCol>
                <a:gridCol w="1523804">
                  <a:extLst>
                    <a:ext uri="{9D8B030D-6E8A-4147-A177-3AD203B41FA5}">
                      <a16:colId xmlns:a16="http://schemas.microsoft.com/office/drawing/2014/main" val="20003"/>
                    </a:ext>
                  </a:extLst>
                </a:gridCol>
              </a:tblGrid>
              <a:tr h="870681">
                <a:tc gridSpan="4">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2"/>
                          </a:solidFill>
                          <a:effectLst>
                            <a:outerShdw blurRad="38100" dist="38100" dir="2700000" algn="tl">
                              <a:srgbClr val="AF273E"/>
                            </a:outerShdw>
                          </a:effectLst>
                          <a:latin typeface="Arial" panose="020B0604020202020204" pitchFamily="34" charset="0"/>
                        </a:rPr>
                        <a:t>COMPTES ANNUELS 2023</a:t>
                      </a:r>
                    </a:p>
                  </a:txBody>
                  <a:tcPr marT="45708" marB="457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952343">
                <a:tc gridSpan="2">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Charges</a:t>
                      </a:r>
                    </a:p>
                  </a:txBody>
                  <a:tcPr marT="45708" marB="45708"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a:ln>
                            <a:noFill/>
                          </a:ln>
                          <a:solidFill>
                            <a:schemeClr val="tx1"/>
                          </a:solidFill>
                          <a:effectLst/>
                          <a:latin typeface="Arial" panose="020B0604020202020204" pitchFamily="34" charset="0"/>
                        </a:rPr>
                        <a:t>Produits</a:t>
                      </a:r>
                    </a:p>
                  </a:txBody>
                  <a:tcPr marT="45708" marB="45708"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01"/>
                  </a:ext>
                </a:extLst>
              </a:tr>
              <a:tr h="586620">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Achat matières et fournitures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1594 </a:t>
                      </a:r>
                      <a:r>
                        <a:rPr kumimoji="0" lang="fr-FR" altLang="fr-FR" sz="1200" b="0" i="0" u="none" strike="noStrike" cap="none" normalizeH="0" baseline="0" dirty="0">
                          <a:ln>
                            <a:noFill/>
                          </a:ln>
                          <a:solidFill>
                            <a:schemeClr val="tx1"/>
                          </a:solidFill>
                          <a:effectLst/>
                          <a:latin typeface="Arial" panose="020B0604020202020204" pitchFamily="34" charset="0"/>
                        </a:rPr>
                        <a:t>€</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Subvention d’exploitation ARS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26900€</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6620">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Documentation et cotisations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112</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Autres produits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1000</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33627">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Déplacements, missions, colloques, réception (AG,CA … )</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377 €</a:t>
                      </a: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1248</a:t>
                      </a: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Cotisations membres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25 €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155">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Honoraires comptables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 2 416 €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32431">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Honoraires médecin </a:t>
                      </a:r>
                      <a:r>
                        <a:rPr kumimoji="0" lang="fr-FR" altLang="fr-FR" sz="1200" b="0" i="0" u="none" strike="noStrike" cap="none" normalizeH="0" baseline="0" dirty="0" err="1">
                          <a:ln>
                            <a:noFill/>
                          </a:ln>
                          <a:solidFill>
                            <a:schemeClr val="tx1"/>
                          </a:solidFill>
                          <a:effectLst/>
                          <a:latin typeface="Arial" panose="020B0604020202020204" pitchFamily="34" charset="0"/>
                        </a:rPr>
                        <a:t>Aïchata</a:t>
                      </a:r>
                      <a:endParaRPr kumimoji="0" lang="fr-FR" altLang="fr-FR"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Honoraires intervenant DA</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Psychologue</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11 000€</a:t>
                      </a: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2 400</a:t>
                      </a: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1 458 €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Dons membres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rgbClr val="FF0000"/>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6620">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Services bancaires, frais postaux</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218 €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86620">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Charges diverses gestion courante</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1"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0"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30848">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Engagements à réaliser</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6077 €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Report des ressources non utilisées</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1" i="0" u="none" strike="noStrike" cap="none" normalizeH="0" baseline="0" dirty="0">
                        <a:ln>
                          <a:noFill/>
                        </a:ln>
                        <a:solidFill>
                          <a:schemeClr val="tx1"/>
                        </a:solidFill>
                        <a:effectLst/>
                        <a:latin typeface="Arial" panose="020B0604020202020204" pitchFamily="34" charset="0"/>
                      </a:endParaRP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9613">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Excédent de l’exercice</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1025,39 €</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rPr>
                        <a:t>Déficit de l’exercice</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0" i="0" u="none" strike="noStrike" cap="none" normalizeH="0" baseline="0" dirty="0">
                          <a:ln>
                            <a:noFill/>
                          </a:ln>
                          <a:solidFill>
                            <a:srgbClr val="FF0000"/>
                          </a:solidFill>
                          <a:effectLst/>
                          <a:latin typeface="Arial" panose="020B0604020202020204" pitchFamily="34" charset="0"/>
                        </a:rPr>
                        <a:t>15</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70489">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TOTAL</a:t>
                      </a: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27940</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altLang="fr-FR" sz="1200" b="1" i="0" u="none" strike="noStrike" cap="none" normalizeH="0" baseline="0" dirty="0">
                        <a:ln>
                          <a:noFill/>
                        </a:ln>
                        <a:solidFill>
                          <a:schemeClr val="tx1"/>
                        </a:solidFill>
                        <a:effectLst/>
                        <a:latin typeface="Arial" panose="020B0604020202020204" pitchFamily="34" charset="0"/>
                      </a:endParaRPr>
                    </a:p>
                  </a:txBody>
                  <a:tcPr marT="45708" marB="45708"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defRPr sz="2800">
                          <a:solidFill>
                            <a:schemeClr val="tx1"/>
                          </a:solidFill>
                          <a:latin typeface="Arial Black" panose="020B0A04020102020204" pitchFamily="34" charset="0"/>
                        </a:defRPr>
                      </a:lvl1pPr>
                      <a:lvl2pPr marL="742950" indent="-285750">
                        <a:spcBef>
                          <a:spcPct val="20000"/>
                        </a:spcBef>
                        <a:buClr>
                          <a:schemeClr val="folHlink"/>
                        </a:buClr>
                        <a:defRPr sz="2400">
                          <a:solidFill>
                            <a:schemeClr val="tx1"/>
                          </a:solidFill>
                          <a:latin typeface="Arial Black" panose="020B0A04020102020204" pitchFamily="34" charset="0"/>
                        </a:defRPr>
                      </a:lvl2pPr>
                      <a:lvl3pPr marL="1143000" indent="-228600">
                        <a:spcBef>
                          <a:spcPct val="20000"/>
                        </a:spcBef>
                        <a:defRPr sz="2000">
                          <a:solidFill>
                            <a:schemeClr val="tx1"/>
                          </a:solidFill>
                          <a:latin typeface="Arial Black" panose="020B0A04020102020204" pitchFamily="34" charset="0"/>
                        </a:defRPr>
                      </a:lvl3pPr>
                      <a:lvl4pPr marL="1600200" indent="-228600">
                        <a:spcBef>
                          <a:spcPct val="20000"/>
                        </a:spcBef>
                        <a:buFont typeface="Times New Roman" panose="02020603050405020304" pitchFamily="18" charset="0"/>
                        <a:defRPr>
                          <a:solidFill>
                            <a:schemeClr val="tx1"/>
                          </a:solidFill>
                          <a:latin typeface="Arial Black" panose="020B0A04020102020204" pitchFamily="34" charset="0"/>
                        </a:defRPr>
                      </a:lvl4pPr>
                      <a:lvl5pPr marL="2057400" indent="-228600">
                        <a:spcBef>
                          <a:spcPct val="20000"/>
                        </a:spcBef>
                        <a:buFont typeface="Times New Roman" panose="02020603050405020304" pitchFamily="18" charset="0"/>
                        <a:defRPr>
                          <a:solidFill>
                            <a:schemeClr val="tx1"/>
                          </a:solidFill>
                          <a:latin typeface="Arial Black" panose="020B0A04020102020204" pitchFamily="34" charset="0"/>
                        </a:defRPr>
                      </a:lvl5pPr>
                      <a:lvl6pPr marL="25146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6pPr>
                      <a:lvl7pPr marL="29718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7pPr>
                      <a:lvl8pPr marL="34290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8pPr>
                      <a:lvl9pPr marL="3886200" indent="-228600" fontAlgn="base">
                        <a:spcBef>
                          <a:spcPct val="20000"/>
                        </a:spcBef>
                        <a:spcAft>
                          <a:spcPct val="0"/>
                        </a:spcAft>
                        <a:buFont typeface="Times New Roman" panose="02020603050405020304" pitchFamily="18" charset="0"/>
                        <a:defRPr>
                          <a:solidFill>
                            <a:schemeClr val="tx1"/>
                          </a:solidFill>
                          <a:latin typeface="Arial Black" panose="020B0A040201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altLang="fr-FR" sz="1200" b="1" i="0" u="none" strike="noStrike" cap="none" normalizeH="0" baseline="0" dirty="0">
                          <a:ln>
                            <a:noFill/>
                          </a:ln>
                          <a:solidFill>
                            <a:schemeClr val="tx1"/>
                          </a:solidFill>
                          <a:effectLst/>
                          <a:latin typeface="Arial" panose="020B0604020202020204" pitchFamily="34" charset="0"/>
                        </a:rPr>
                        <a:t>27940</a:t>
                      </a:r>
                    </a:p>
                  </a:txBody>
                  <a:tcPr marT="45708" marB="45708"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6647089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30ED35-E698-4EAE-BA91-55E6A865D53A}"/>
              </a:ext>
            </a:extLst>
          </p:cNvPr>
          <p:cNvSpPr>
            <a:spLocks noGrp="1"/>
          </p:cNvSpPr>
          <p:nvPr>
            <p:ph type="title"/>
          </p:nvPr>
        </p:nvSpPr>
        <p:spPr>
          <a:xfrm>
            <a:off x="886287" y="356248"/>
            <a:ext cx="10515600" cy="1325563"/>
          </a:xfrm>
        </p:spPr>
        <p:txBody>
          <a:bodyPr>
            <a:normAutofit/>
          </a:bodyPr>
          <a:lstStyle/>
          <a:p>
            <a:r>
              <a:rPr lang="fr-FR" sz="2400" b="1" dirty="0"/>
              <a:t>Suppression de la cotisation annuelle au Réseau</a:t>
            </a:r>
          </a:p>
        </p:txBody>
      </p:sp>
      <p:sp>
        <p:nvSpPr>
          <p:cNvPr id="3" name="Espace réservé du contenu 2">
            <a:extLst>
              <a:ext uri="{FF2B5EF4-FFF2-40B4-BE49-F238E27FC236}">
                <a16:creationId xmlns:a16="http://schemas.microsoft.com/office/drawing/2014/main" id="{146E9FF2-2EFD-4557-B9CE-7E99DE8A9E04}"/>
              </a:ext>
            </a:extLst>
          </p:cNvPr>
          <p:cNvSpPr>
            <a:spLocks noGrp="1"/>
          </p:cNvSpPr>
          <p:nvPr>
            <p:ph idx="1"/>
          </p:nvPr>
        </p:nvSpPr>
        <p:spPr/>
        <p:txBody>
          <a:bodyPr/>
          <a:lstStyle/>
          <a:p>
            <a:pPr marL="0" indent="0">
              <a:buNone/>
            </a:pPr>
            <a:endParaRPr lang="fr-FR" dirty="0"/>
          </a:p>
          <a:p>
            <a:r>
              <a:rPr lang="fr-FR" sz="2000" dirty="0"/>
              <a:t>Il est décidé , le 17/12/2024 lors de l’AG du RSS, de ramener la cotisation annuelle au RSS à 0 euros.</a:t>
            </a:r>
          </a:p>
          <a:p>
            <a:pPr marL="0" indent="0">
              <a:buNone/>
            </a:pPr>
            <a:endParaRPr lang="fr-FR" sz="2000" dirty="0"/>
          </a:p>
          <a:p>
            <a:r>
              <a:rPr lang="fr-FR" sz="2000" dirty="0"/>
              <a:t>Proposition  est adoptée à l’unanimité des présents à l’AG</a:t>
            </a:r>
          </a:p>
          <a:p>
            <a:pPr marL="0" indent="0">
              <a:buNone/>
            </a:pPr>
            <a:endParaRPr lang="fr-FR" sz="2000" dirty="0"/>
          </a:p>
          <a:p>
            <a:r>
              <a:rPr lang="fr-FR" sz="2000" dirty="0"/>
              <a:t>La liste d’émargement à l’AG vaut approbation de l’adhésion au RSS</a:t>
            </a:r>
          </a:p>
          <a:p>
            <a:endParaRPr lang="fr-FR" sz="2000" dirty="0"/>
          </a:p>
          <a:p>
            <a:pPr marL="0" indent="0">
              <a:buNone/>
            </a:pPr>
            <a:endParaRPr lang="fr-FR" sz="2000" dirty="0"/>
          </a:p>
        </p:txBody>
      </p:sp>
    </p:spTree>
    <p:extLst>
      <p:ext uri="{BB962C8B-B14F-4D97-AF65-F5344CB8AC3E}">
        <p14:creationId xmlns:p14="http://schemas.microsoft.com/office/powerpoint/2010/main" val="218726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637252"/>
            <a:ext cx="7062107" cy="584775"/>
          </a:xfrm>
          <a:prstGeom prst="rect">
            <a:avLst/>
          </a:prstGeom>
          <a:noFill/>
        </p:spPr>
        <p:txBody>
          <a:bodyPr wrap="square">
            <a:spAutoFit/>
          </a:bodyPr>
          <a:lstStyle/>
          <a:p>
            <a:r>
              <a:rPr lang="fr-FR" sz="3200" b="1" dirty="0">
                <a:solidFill>
                  <a:schemeClr val="bg1"/>
                </a:solidFill>
              </a:rPr>
              <a:t>Programme de la soirée </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66964" y="1583765"/>
            <a:ext cx="11429737" cy="3584379"/>
          </a:xfrm>
          <a:prstGeom prst="rect">
            <a:avLst/>
          </a:prstGeom>
          <a:noFill/>
        </p:spPr>
        <p:txBody>
          <a:bodyPr wrap="square" rtlCol="0">
            <a:spAutoFit/>
          </a:bodyPr>
          <a:lstStyle/>
          <a:p>
            <a:pPr marL="342900" indent="-342900">
              <a:lnSpc>
                <a:spcPct val="150000"/>
              </a:lnSpc>
              <a:buFont typeface="Arial" panose="020B0604020202020204" pitchFamily="34" charset="0"/>
              <a:buChar char="•"/>
              <a:defRPr/>
            </a:pPr>
            <a:r>
              <a:rPr lang="fr-FR" sz="2200" dirty="0"/>
              <a:t>Accueil à 19 heures autour d’un buffet</a:t>
            </a:r>
          </a:p>
          <a:p>
            <a:pPr marL="342900" indent="-342900">
              <a:lnSpc>
                <a:spcPct val="150000"/>
              </a:lnSpc>
              <a:buFont typeface="Arial" panose="020B0604020202020204" pitchFamily="34" charset="0"/>
              <a:buChar char="•"/>
              <a:defRPr/>
            </a:pPr>
            <a:r>
              <a:rPr lang="fr-FR" sz="2200" dirty="0"/>
              <a:t>Présentation et approbation du rapport d’activité  et du bilan financier 2023/2024 (Dominique Albucher – Présidente, David Zucman médecin coordinateur )</a:t>
            </a:r>
          </a:p>
          <a:p>
            <a:pPr marL="342900" indent="-342900">
              <a:lnSpc>
                <a:spcPct val="150000"/>
              </a:lnSpc>
              <a:buFont typeface="Arial" panose="020B0604020202020204" pitchFamily="34" charset="0"/>
              <a:buChar char="•"/>
              <a:defRPr/>
            </a:pPr>
            <a:r>
              <a:rPr lang="fr-FR" sz="2200" dirty="0"/>
              <a:t> la Santé sexuelle et les actions de  prévention (Dr Aïchata Dara et David Zucman) </a:t>
            </a:r>
          </a:p>
          <a:p>
            <a:pPr marL="342900" indent="-342900">
              <a:lnSpc>
                <a:spcPct val="150000"/>
              </a:lnSpc>
              <a:buFont typeface="Arial" panose="020B0604020202020204" pitchFamily="34" charset="0"/>
              <a:buChar char="•"/>
              <a:defRPr/>
            </a:pPr>
            <a:r>
              <a:rPr lang="fr-FR" sz="2200" dirty="0"/>
              <a:t>Projets 2024 -2025 (Dr David Zucman)</a:t>
            </a:r>
          </a:p>
          <a:p>
            <a:pPr marL="342900" indent="-342900">
              <a:lnSpc>
                <a:spcPct val="150000"/>
              </a:lnSpc>
              <a:buFont typeface="Arial" panose="020B0604020202020204" pitchFamily="34" charset="0"/>
              <a:buChar char="•"/>
              <a:defRPr/>
            </a:pPr>
            <a:r>
              <a:rPr lang="fr-FR" sz="2200" dirty="0"/>
              <a:t>Bien vieillir avec le VIH :Camille </a:t>
            </a:r>
            <a:r>
              <a:rPr lang="fr-FR" sz="2200" dirty="0" err="1"/>
              <a:t>Clouzeau</a:t>
            </a:r>
            <a:r>
              <a:rPr lang="fr-FR" sz="2200" dirty="0"/>
              <a:t> médecin gériatre à Foch et David Zucman</a:t>
            </a:r>
          </a:p>
          <a:p>
            <a:pPr marL="342900" indent="-342900">
              <a:lnSpc>
                <a:spcPct val="150000"/>
              </a:lnSpc>
              <a:buFont typeface="Arial" panose="020B0604020202020204" pitchFamily="34" charset="0"/>
              <a:buChar char="•"/>
              <a:defRPr/>
            </a:pPr>
            <a:r>
              <a:rPr lang="fr-FR" sz="2200" dirty="0"/>
              <a:t>Témoignages d’associations PVVIH : Association Marie-Madeleine et AIDES </a:t>
            </a:r>
          </a:p>
        </p:txBody>
      </p:sp>
    </p:spTree>
    <p:extLst>
      <p:ext uri="{BB962C8B-B14F-4D97-AF65-F5344CB8AC3E}">
        <p14:creationId xmlns:p14="http://schemas.microsoft.com/office/powerpoint/2010/main" val="26669034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87919" y="401493"/>
            <a:ext cx="8485763" cy="142849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87919" y="506547"/>
            <a:ext cx="8039754" cy="1323439"/>
          </a:xfrm>
          <a:prstGeom prst="rect">
            <a:avLst/>
          </a:prstGeom>
          <a:noFill/>
        </p:spPr>
        <p:txBody>
          <a:bodyPr wrap="square">
            <a:spAutoFit/>
          </a:bodyPr>
          <a:lstStyle/>
          <a:p>
            <a:r>
              <a:rPr lang="fr-FR" sz="4000" b="1" dirty="0">
                <a:solidFill>
                  <a:schemeClr val="bg1"/>
                </a:solidFill>
              </a:rPr>
              <a:t>Evolution des financements 2024</a:t>
            </a:r>
            <a:endParaRPr lang="en-US" sz="40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411950" y="1952065"/>
            <a:ext cx="11557982" cy="490593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defRPr/>
            </a:pPr>
            <a:r>
              <a:rPr lang="fr-FR" dirty="0"/>
              <a:t>L’ARS (2000 Euros) et la CPAM92 (6000 Euros) </a:t>
            </a:r>
            <a:r>
              <a:rPr lang="fr-FR" dirty="0" err="1"/>
              <a:t>co</a:t>
            </a:r>
            <a:r>
              <a:rPr lang="fr-FR" dirty="0"/>
              <a:t> financent l’indemnité versée pour l’assistante sociale/coordination administrative du RSS)</a:t>
            </a:r>
          </a:p>
          <a:p>
            <a:pPr>
              <a:lnSpc>
                <a:spcPct val="200000"/>
              </a:lnSpc>
              <a:defRPr/>
            </a:pPr>
            <a:r>
              <a:rPr lang="fr-FR" dirty="0"/>
              <a:t>La DT 92 nous a encouragé à demander pour 2024 une subvention plus importante ( + 12 000 ) : actions de sensibilisation à la vaccination HPV dans les collèges et lycées. </a:t>
            </a:r>
          </a:p>
          <a:p>
            <a:pPr>
              <a:lnSpc>
                <a:spcPct val="200000"/>
              </a:lnSpc>
              <a:defRPr/>
            </a:pPr>
            <a:r>
              <a:rPr lang="fr-FR" dirty="0"/>
              <a:t>Soit au total  : 33 000 euros de l’ARS pour les actions du Réseau</a:t>
            </a:r>
          </a:p>
        </p:txBody>
      </p:sp>
    </p:spTree>
    <p:extLst>
      <p:ext uri="{BB962C8B-B14F-4D97-AF65-F5344CB8AC3E}">
        <p14:creationId xmlns:p14="http://schemas.microsoft.com/office/powerpoint/2010/main" val="35807976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191383" y="580623"/>
            <a:ext cx="8218799" cy="584775"/>
          </a:xfrm>
          <a:prstGeom prst="rect">
            <a:avLst/>
          </a:prstGeom>
          <a:noFill/>
        </p:spPr>
        <p:txBody>
          <a:bodyPr wrap="square">
            <a:spAutoFit/>
          </a:bodyPr>
          <a:lstStyle/>
          <a:p>
            <a:r>
              <a:rPr lang="fr-FR" sz="3200" b="1" dirty="0">
                <a:solidFill>
                  <a:schemeClr val="bg1"/>
                </a:solidFill>
              </a:rPr>
              <a:t> 2023-2024</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481618" y="1583764"/>
            <a:ext cx="11316682" cy="49059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defRPr/>
            </a:pPr>
            <a:r>
              <a:rPr lang="fr-FR" sz="2400" dirty="0"/>
              <a:t>Etude HPV-ADO en soins primaires avec les CPTS de Rueil, Suresnes et Neuilly (financement GIRCI) :</a:t>
            </a:r>
          </a:p>
          <a:p>
            <a:pPr marL="457200" lvl="1" indent="0">
              <a:lnSpc>
                <a:spcPct val="200000"/>
              </a:lnSpc>
              <a:buNone/>
              <a:defRPr/>
            </a:pPr>
            <a:r>
              <a:rPr lang="fr-FR" dirty="0"/>
              <a:t>Evaluation de l'impact d'une intervention en santé sexuelle auprès de collégiens des classes de 3ème sur leur couverture vaccinale contre le HPV.</a:t>
            </a:r>
          </a:p>
          <a:p>
            <a:pPr marL="457200" lvl="1" indent="0">
              <a:lnSpc>
                <a:spcPct val="200000"/>
              </a:lnSpc>
              <a:buNone/>
              <a:defRPr/>
            </a:pPr>
            <a:r>
              <a:rPr lang="fr-FR" dirty="0"/>
              <a:t>9 collèges cibles, toutes les classes de 3</a:t>
            </a:r>
            <a:r>
              <a:rPr lang="fr-FR" baseline="30000" dirty="0"/>
              <a:t>ème</a:t>
            </a:r>
            <a:r>
              <a:rPr lang="fr-FR" dirty="0"/>
              <a:t> ont participé soit plus de 1200 collégiens</a:t>
            </a:r>
          </a:p>
        </p:txBody>
      </p:sp>
    </p:spTree>
    <p:extLst>
      <p:ext uri="{BB962C8B-B14F-4D97-AF65-F5344CB8AC3E}">
        <p14:creationId xmlns:p14="http://schemas.microsoft.com/office/powerpoint/2010/main" val="33567280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191383" y="580623"/>
            <a:ext cx="8218799" cy="584775"/>
          </a:xfrm>
          <a:prstGeom prst="rect">
            <a:avLst/>
          </a:prstGeom>
          <a:noFill/>
        </p:spPr>
        <p:txBody>
          <a:bodyPr wrap="square">
            <a:spAutoFit/>
          </a:bodyPr>
          <a:lstStyle/>
          <a:p>
            <a:r>
              <a:rPr lang="fr-FR" sz="3200" b="1" dirty="0">
                <a:solidFill>
                  <a:schemeClr val="bg1"/>
                </a:solidFill>
              </a:rPr>
              <a:t> 2023/2024</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CAE330E9-238C-93BD-72FF-2473757114F9}"/>
              </a:ext>
            </a:extLst>
          </p:cNvPr>
          <p:cNvSpPr txBox="1">
            <a:spLocks/>
          </p:cNvSpPr>
          <p:nvPr/>
        </p:nvSpPr>
        <p:spPr>
          <a:xfrm>
            <a:off x="481618" y="1583764"/>
            <a:ext cx="11316682" cy="4905935"/>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200000"/>
              </a:lnSpc>
              <a:defRPr/>
            </a:pPr>
            <a:r>
              <a:rPr lang="fr-FR" sz="2600" dirty="0"/>
              <a:t>Vaccination contre le papillomavirus en classe de 5</a:t>
            </a:r>
            <a:r>
              <a:rPr lang="fr-FR" sz="2600" baseline="30000" dirty="0"/>
              <a:t>ème</a:t>
            </a:r>
            <a:r>
              <a:rPr lang="fr-FR" sz="2600" dirty="0"/>
              <a:t> dans tous les collèges publics de Rueil, Vaucresson, Puteaux, et Garches en novembre 2023 et mai 2024</a:t>
            </a:r>
          </a:p>
          <a:p>
            <a:pPr lvl="1">
              <a:lnSpc>
                <a:spcPct val="200000"/>
              </a:lnSpc>
              <a:defRPr/>
            </a:pPr>
            <a:r>
              <a:rPr lang="fr-FR" sz="2600" dirty="0"/>
              <a:t>Information dans 9 collèges des parents d’élèves lors des réunions de rentrée en septembre 2024.</a:t>
            </a:r>
          </a:p>
          <a:p>
            <a:pPr lvl="1">
              <a:lnSpc>
                <a:spcPct val="200000"/>
              </a:lnSpc>
              <a:defRPr/>
            </a:pPr>
            <a:r>
              <a:rPr lang="fr-FR" sz="2600" dirty="0"/>
              <a:t>Développer les interventions en santé sexuelle dans les classes de 3</a:t>
            </a:r>
            <a:r>
              <a:rPr lang="fr-FR" sz="2600" baseline="30000" dirty="0"/>
              <a:t>ème</a:t>
            </a:r>
            <a:r>
              <a:rPr lang="fr-FR" sz="2600" dirty="0"/>
              <a:t> des collèges de Suresnes (3 collèges) et Rueil (9 collèges) car le CPEF est à nouveau inactif+++++</a:t>
            </a:r>
          </a:p>
        </p:txBody>
      </p:sp>
    </p:spTree>
    <p:extLst>
      <p:ext uri="{BB962C8B-B14F-4D97-AF65-F5344CB8AC3E}">
        <p14:creationId xmlns:p14="http://schemas.microsoft.com/office/powerpoint/2010/main" val="262045062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rot="10800000">
            <a:off x="1226263" y="708660"/>
            <a:ext cx="9837420" cy="5387340"/>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11" name="Rectangle 10"/>
          <p:cNvSpPr/>
          <p:nvPr/>
        </p:nvSpPr>
        <p:spPr>
          <a:xfrm>
            <a:off x="10378440" y="1120140"/>
            <a:ext cx="1813560" cy="39623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à un seul coin 11"/>
          <p:cNvSpPr/>
          <p:nvPr/>
        </p:nvSpPr>
        <p:spPr>
          <a:xfrm rot="10800000">
            <a:off x="1916061" y="2178180"/>
            <a:ext cx="1884856" cy="1884856"/>
          </a:xfrm>
          <a:prstGeom prst="round1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Google Shape;289;p36"/>
          <p:cNvSpPr txBox="1">
            <a:spLocks/>
          </p:cNvSpPr>
          <p:nvPr/>
        </p:nvSpPr>
        <p:spPr>
          <a:xfrm>
            <a:off x="2061925" y="2472990"/>
            <a:ext cx="1593125" cy="1161555"/>
          </a:xfrm>
          <a:prstGeom prst="rect">
            <a:avLst/>
          </a:prstGeom>
        </p:spPr>
        <p:txBody>
          <a:bodyPr spcFirstLastPara="1" wrap="square" lIns="91425" tIns="91425" rIns="91425" bIns="9142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endParaRPr lang="en" sz="8000" b="1" dirty="0">
              <a:solidFill>
                <a:schemeClr val="bg1"/>
              </a:solidFill>
              <a:latin typeface="Marianne" panose="02000000000000000000" pitchFamily="50" charset="0"/>
            </a:endParaRPr>
          </a:p>
        </p:txBody>
      </p:sp>
      <p:sp>
        <p:nvSpPr>
          <p:cNvPr id="14" name="Rectangle 13"/>
          <p:cNvSpPr/>
          <p:nvPr/>
        </p:nvSpPr>
        <p:spPr>
          <a:xfrm>
            <a:off x="4362727" y="2381944"/>
            <a:ext cx="5601581" cy="1785104"/>
          </a:xfrm>
          <a:prstGeom prst="rect">
            <a:avLst/>
          </a:prstGeom>
        </p:spPr>
        <p:txBody>
          <a:bodyPr wrap="square" lIns="0" tIns="0" rIns="0" bIns="0" anchor="t" anchorCtr="0">
            <a:spAutoFit/>
          </a:bodyPr>
          <a:lstStyle/>
          <a:p>
            <a:pPr>
              <a:defRPr/>
            </a:pPr>
            <a:r>
              <a:rPr lang="en-US" sz="4800" b="1" dirty="0">
                <a:solidFill>
                  <a:srgbClr val="002060"/>
                </a:solidFill>
                <a:latin typeface="Marianne" panose="02000000000000000000" pitchFamily="50" charset="0"/>
                <a:ea typeface="DIN Condensed" panose="020B0606040000020204" pitchFamily="34" charset="0"/>
              </a:rPr>
              <a:t>Site internet Santé </a:t>
            </a:r>
            <a:r>
              <a:rPr lang="en-US" sz="4800" b="1" dirty="0" err="1">
                <a:solidFill>
                  <a:srgbClr val="002060"/>
                </a:solidFill>
                <a:latin typeface="Marianne" panose="02000000000000000000" pitchFamily="50" charset="0"/>
                <a:ea typeface="DIN Condensed" panose="020B0606040000020204" pitchFamily="34" charset="0"/>
              </a:rPr>
              <a:t>Sexuelle</a:t>
            </a:r>
            <a:r>
              <a:rPr lang="en-US" sz="4800" b="1" dirty="0">
                <a:solidFill>
                  <a:srgbClr val="002060"/>
                </a:solidFill>
                <a:latin typeface="Marianne" panose="02000000000000000000" pitchFamily="50" charset="0"/>
                <a:ea typeface="DIN Condensed" panose="020B0606040000020204" pitchFamily="34" charset="0"/>
              </a:rPr>
              <a:t> :</a:t>
            </a:r>
          </a:p>
          <a:p>
            <a:pPr>
              <a:defRPr/>
            </a:pPr>
            <a:r>
              <a:rPr lang="en-US" sz="2000" b="1" dirty="0">
                <a:solidFill>
                  <a:srgbClr val="002060"/>
                </a:solidFill>
                <a:latin typeface="Marianne" panose="02000000000000000000" pitchFamily="50" charset="0"/>
                <a:ea typeface="DIN Condensed" panose="020B0606040000020204" pitchFamily="34" charset="0"/>
              </a:rPr>
              <a:t>https://www.rss-mont-valerien.fr</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3020" y="2503613"/>
            <a:ext cx="2706939" cy="3592387"/>
          </a:xfrm>
          <a:prstGeom prst="rect">
            <a:avLst/>
          </a:prstGeom>
        </p:spPr>
      </p:pic>
    </p:spTree>
    <p:extLst>
      <p:ext uri="{BB962C8B-B14F-4D97-AF65-F5344CB8AC3E}">
        <p14:creationId xmlns:p14="http://schemas.microsoft.com/office/powerpoint/2010/main" val="3747579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40047" y="597718"/>
            <a:ext cx="7062107" cy="584775"/>
          </a:xfrm>
          <a:prstGeom prst="rect">
            <a:avLst/>
          </a:prstGeom>
          <a:noFill/>
        </p:spPr>
        <p:txBody>
          <a:bodyPr wrap="square">
            <a:spAutoFit/>
          </a:bodyPr>
          <a:lstStyle/>
          <a:p>
            <a:pPr algn="ctr"/>
            <a:r>
              <a:rPr lang="fr-FR" sz="3200" b="1" dirty="0">
                <a:solidFill>
                  <a:schemeClr val="bg1"/>
                </a:solidFill>
              </a:rPr>
              <a:t>Refonte du site 2024</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43000" y="3123114"/>
            <a:ext cx="8105147" cy="338554"/>
          </a:xfrm>
          <a:prstGeom prst="rect">
            <a:avLst/>
          </a:prstGeom>
          <a:noFill/>
        </p:spPr>
        <p:txBody>
          <a:bodyPr wrap="square" rtlCol="0">
            <a:spAutoFit/>
          </a:bodyPr>
          <a:lstStyle/>
          <a:p>
            <a:endParaRPr lang="fr-FR" sz="1600" dirty="0">
              <a:solidFill>
                <a:srgbClr val="002060"/>
              </a:solidFill>
            </a:endParaRPr>
          </a:p>
        </p:txBody>
      </p:sp>
      <p:sp>
        <p:nvSpPr>
          <p:cNvPr id="7" name="Rectangle 3"/>
          <p:cNvSpPr txBox="1">
            <a:spLocks noChangeArrowheads="1"/>
          </p:cNvSpPr>
          <p:nvPr/>
        </p:nvSpPr>
        <p:spPr>
          <a:xfrm>
            <a:off x="1143000" y="1613658"/>
            <a:ext cx="9385300" cy="5111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defRPr/>
            </a:pPr>
            <a:r>
              <a:rPr lang="fr-FR" altLang="fr-FR" sz="2000" b="1" dirty="0"/>
              <a:t>Réalisation en 2024 d’ un site internet simple et ergonomique, facile à mettre à jour par les équipes qui présente le réseau Santé Sexuelle ses actions, ses partenaires, ses informations pratiques, son actualité….</a:t>
            </a:r>
          </a:p>
          <a:p>
            <a:pPr marL="0" indent="0">
              <a:lnSpc>
                <a:spcPct val="200000"/>
              </a:lnSpc>
              <a:buNone/>
              <a:defRPr/>
            </a:pPr>
            <a:r>
              <a:rPr lang="fr-FR" altLang="fr-FR" sz="2000" b="1" dirty="0"/>
              <a:t>Impératif : le mettre à jour régulièrement</a:t>
            </a:r>
          </a:p>
          <a:p>
            <a:pPr marL="0" indent="0">
              <a:lnSpc>
                <a:spcPct val="200000"/>
              </a:lnSpc>
              <a:buNone/>
              <a:defRPr/>
            </a:pPr>
            <a:endParaRPr lang="fr-FR" altLang="fr-FR" sz="2000" b="1" dirty="0"/>
          </a:p>
          <a:p>
            <a:pPr marL="0" indent="0">
              <a:lnSpc>
                <a:spcPct val="200000"/>
              </a:lnSpc>
              <a:buNone/>
              <a:defRPr/>
            </a:pPr>
            <a:r>
              <a:rPr lang="fr-FR" altLang="fr-FR" sz="2000" b="1" dirty="0"/>
              <a:t>A consulter +++  : https://.rss-mont-valerien.fr/</a:t>
            </a:r>
            <a:endParaRPr lang="fr-FR" altLang="fr-FR" sz="1600" b="1" dirty="0"/>
          </a:p>
          <a:p>
            <a:pPr>
              <a:lnSpc>
                <a:spcPct val="200000"/>
              </a:lnSpc>
              <a:buFont typeface="Wingdings" panose="05000000000000000000" pitchFamily="2" charset="2"/>
              <a:buChar char="Ø"/>
              <a:defRPr/>
            </a:pPr>
            <a:endParaRPr lang="fr-FR" altLang="fr-FR" sz="2000" b="1" dirty="0">
              <a:solidFill>
                <a:schemeClr val="accent1"/>
              </a:solidFill>
            </a:endParaRPr>
          </a:p>
          <a:p>
            <a:pPr>
              <a:lnSpc>
                <a:spcPct val="200000"/>
              </a:lnSpc>
              <a:buFont typeface="Wingdings" panose="05000000000000000000" pitchFamily="2" charset="2"/>
              <a:buChar char="Ø"/>
              <a:defRPr/>
            </a:pPr>
            <a:endParaRPr lang="fr-FR" altLang="fr-FR" sz="2000" dirty="0">
              <a:solidFill>
                <a:schemeClr val="accent1"/>
              </a:solidFill>
            </a:endParaRPr>
          </a:p>
        </p:txBody>
      </p:sp>
    </p:spTree>
    <p:extLst>
      <p:ext uri="{BB962C8B-B14F-4D97-AF65-F5344CB8AC3E}">
        <p14:creationId xmlns:p14="http://schemas.microsoft.com/office/powerpoint/2010/main" val="16124507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rot="10800000">
            <a:off x="1226263" y="708660"/>
            <a:ext cx="9837420" cy="5387340"/>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11" name="Rectangle 10"/>
          <p:cNvSpPr/>
          <p:nvPr/>
        </p:nvSpPr>
        <p:spPr>
          <a:xfrm>
            <a:off x="10378440" y="1120140"/>
            <a:ext cx="1813560" cy="39623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à un seul coin 11"/>
          <p:cNvSpPr/>
          <p:nvPr/>
        </p:nvSpPr>
        <p:spPr>
          <a:xfrm rot="10800000">
            <a:off x="1916061" y="2178180"/>
            <a:ext cx="1884856" cy="1884856"/>
          </a:xfrm>
          <a:prstGeom prst="round1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Google Shape;289;p36"/>
          <p:cNvSpPr txBox="1">
            <a:spLocks/>
          </p:cNvSpPr>
          <p:nvPr/>
        </p:nvSpPr>
        <p:spPr>
          <a:xfrm>
            <a:off x="2061925" y="2472990"/>
            <a:ext cx="1593125" cy="1161555"/>
          </a:xfrm>
          <a:prstGeom prst="rect">
            <a:avLst/>
          </a:prstGeom>
        </p:spPr>
        <p:txBody>
          <a:bodyPr spcFirstLastPara="1" wrap="square" lIns="91425" tIns="91425" rIns="91425" bIns="9142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endParaRPr lang="en" sz="8000" b="1" dirty="0">
              <a:solidFill>
                <a:schemeClr val="bg1"/>
              </a:solidFill>
              <a:latin typeface="Marianne" panose="02000000000000000000" pitchFamily="50" charset="0"/>
            </a:endParaRPr>
          </a:p>
        </p:txBody>
      </p:sp>
      <p:sp>
        <p:nvSpPr>
          <p:cNvPr id="14" name="Rectangle 13"/>
          <p:cNvSpPr/>
          <p:nvPr/>
        </p:nvSpPr>
        <p:spPr>
          <a:xfrm>
            <a:off x="4154909" y="1446659"/>
            <a:ext cx="5601581" cy="3693319"/>
          </a:xfrm>
          <a:prstGeom prst="rect">
            <a:avLst/>
          </a:prstGeom>
        </p:spPr>
        <p:txBody>
          <a:bodyPr wrap="square" lIns="0" tIns="0" rIns="0" bIns="0" anchor="t" anchorCtr="0">
            <a:spAutoFit/>
          </a:bodyPr>
          <a:lstStyle/>
          <a:p>
            <a:pPr>
              <a:defRPr/>
            </a:pPr>
            <a:r>
              <a:rPr lang="en-US" sz="4800" b="1" dirty="0" err="1">
                <a:solidFill>
                  <a:srgbClr val="002060"/>
                </a:solidFill>
                <a:latin typeface="Marianne" panose="02000000000000000000" pitchFamily="50" charset="0"/>
                <a:ea typeface="DIN Condensed" panose="020B0606040000020204" pitchFamily="34" charset="0"/>
              </a:rPr>
              <a:t>Élection</a:t>
            </a:r>
            <a:r>
              <a:rPr lang="en-US" sz="4800" b="1" dirty="0">
                <a:solidFill>
                  <a:srgbClr val="002060"/>
                </a:solidFill>
                <a:latin typeface="Marianne" panose="02000000000000000000" pitchFamily="50" charset="0"/>
                <a:ea typeface="DIN Condensed" panose="020B0606040000020204" pitchFamily="34" charset="0"/>
              </a:rPr>
              <a:t> du </a:t>
            </a:r>
            <a:r>
              <a:rPr lang="en-US" sz="4800" b="1" dirty="0" err="1">
                <a:solidFill>
                  <a:srgbClr val="002060"/>
                </a:solidFill>
                <a:latin typeface="Marianne" panose="02000000000000000000" pitchFamily="50" charset="0"/>
                <a:ea typeface="DIN Condensed" panose="020B0606040000020204" pitchFamily="34" charset="0"/>
              </a:rPr>
              <a:t>conseil</a:t>
            </a:r>
            <a:r>
              <a:rPr lang="en-US" sz="4800" b="1" dirty="0">
                <a:solidFill>
                  <a:srgbClr val="002060"/>
                </a:solidFill>
                <a:latin typeface="Marianne" panose="02000000000000000000" pitchFamily="50" charset="0"/>
                <a:ea typeface="DIN Condensed" panose="020B0606040000020204" pitchFamily="34" charset="0"/>
              </a:rPr>
              <a:t> </a:t>
            </a:r>
            <a:r>
              <a:rPr lang="en-US" sz="4800" b="1" dirty="0" err="1">
                <a:solidFill>
                  <a:srgbClr val="002060"/>
                </a:solidFill>
                <a:latin typeface="Marianne" panose="02000000000000000000" pitchFamily="50" charset="0"/>
                <a:ea typeface="DIN Condensed" panose="020B0606040000020204" pitchFamily="34" charset="0"/>
              </a:rPr>
              <a:t>d’administration</a:t>
            </a:r>
            <a:r>
              <a:rPr lang="en-US" sz="4800" b="1" dirty="0">
                <a:solidFill>
                  <a:srgbClr val="002060"/>
                </a:solidFill>
                <a:latin typeface="Marianne" panose="02000000000000000000" pitchFamily="50" charset="0"/>
                <a:ea typeface="DIN Condensed" panose="020B0606040000020204" pitchFamily="34" charset="0"/>
              </a:rPr>
              <a:t> 2023-2024</a:t>
            </a:r>
          </a:p>
          <a:p>
            <a:pPr>
              <a:defRPr/>
            </a:pPr>
            <a:endParaRPr lang="en-US" sz="4800" b="1" dirty="0">
              <a:solidFill>
                <a:srgbClr val="002060"/>
              </a:solidFill>
              <a:latin typeface="Marianne" panose="02000000000000000000" pitchFamily="50" charset="0"/>
              <a:ea typeface="DIN Condensed" panose="020B0606040000020204" pitchFamily="34" charset="0"/>
            </a:endParaRPr>
          </a:p>
          <a:p>
            <a:pPr>
              <a:defRPr/>
            </a:pPr>
            <a:r>
              <a:rPr lang="en-US" sz="4000" b="1" dirty="0">
                <a:solidFill>
                  <a:srgbClr val="002060"/>
                </a:solidFill>
                <a:latin typeface="Marianne" panose="02000000000000000000" pitchFamily="50" charset="0"/>
                <a:ea typeface="DIN Condensed" panose="020B0606040000020204" pitchFamily="34" charset="0"/>
              </a:rPr>
              <a:t>RVH Val de Seine</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3020" y="2503613"/>
            <a:ext cx="2706939" cy="3592387"/>
          </a:xfrm>
          <a:prstGeom prst="rect">
            <a:avLst/>
          </a:prstGeom>
        </p:spPr>
      </p:pic>
    </p:spTree>
    <p:extLst>
      <p:ext uri="{BB962C8B-B14F-4D97-AF65-F5344CB8AC3E}">
        <p14:creationId xmlns:p14="http://schemas.microsoft.com/office/powerpoint/2010/main" val="2546432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MÉDICAL </a:t>
            </a:r>
          </a:p>
          <a:p>
            <a:pPr algn="ctr"/>
            <a:r>
              <a:rPr lang="fr-FR" sz="3200" b="1" dirty="0">
                <a:solidFill>
                  <a:schemeClr val="bg1"/>
                </a:solidFill>
              </a:rPr>
              <a:t>SORTANT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7" name="Rectangle 3"/>
          <p:cNvSpPr txBox="1">
            <a:spLocks noChangeArrowheads="1"/>
          </p:cNvSpPr>
          <p:nvPr/>
        </p:nvSpPr>
        <p:spPr>
          <a:xfrm>
            <a:off x="1143000" y="1613658"/>
            <a:ext cx="9385300" cy="5111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buFont typeface="Wingdings" panose="05000000000000000000" pitchFamily="2" charset="2"/>
              <a:buChar char="Ø"/>
              <a:defRPr/>
            </a:pPr>
            <a:r>
              <a:rPr lang="fr-FR" altLang="fr-FR" sz="2000" b="1" dirty="0">
                <a:solidFill>
                  <a:schemeClr val="accent1"/>
                </a:solidFill>
              </a:rPr>
              <a:t>Dr C. CHARPENTIER, </a:t>
            </a:r>
            <a:r>
              <a:rPr lang="fr-FR" altLang="fr-FR" sz="2000" dirty="0">
                <a:solidFill>
                  <a:schemeClr val="accent1"/>
                </a:solidFill>
              </a:rPr>
              <a:t>Médecin Généraliste, Suresnes</a:t>
            </a:r>
          </a:p>
          <a:p>
            <a:pPr marL="285750" indent="-285750">
              <a:lnSpc>
                <a:spcPct val="200000"/>
              </a:lnSpc>
              <a:buFont typeface="Wingdings" panose="05000000000000000000" pitchFamily="2" charset="2"/>
              <a:buChar char="Ø"/>
              <a:defRPr/>
            </a:pPr>
            <a:r>
              <a:rPr lang="fr-FR" altLang="fr-FR" sz="2000" b="1" dirty="0">
                <a:solidFill>
                  <a:schemeClr val="accent1"/>
                </a:solidFill>
              </a:rPr>
              <a:t>Dr E. FARFOUR, </a:t>
            </a:r>
            <a:r>
              <a:rPr lang="fr-FR" altLang="fr-FR" sz="2000" dirty="0">
                <a:solidFill>
                  <a:schemeClr val="accent1"/>
                </a:solidFill>
              </a:rPr>
              <a:t>Médecin Biologiste, Hôpital Foch</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Dr E. FOURN, </a:t>
            </a:r>
            <a:r>
              <a:rPr lang="fr-FR" altLang="fr-FR" sz="2000" dirty="0">
                <a:solidFill>
                  <a:schemeClr val="accent1"/>
                </a:solidFill>
              </a:rPr>
              <a:t>Médecin,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Dr S.GONOPOLSKI, </a:t>
            </a:r>
            <a:r>
              <a:rPr lang="fr-FR" altLang="fr-FR" sz="2000" dirty="0">
                <a:solidFill>
                  <a:schemeClr val="accent1"/>
                </a:solidFill>
              </a:rPr>
              <a:t>Médecin Généraliste, Suresnes</a:t>
            </a:r>
          </a:p>
          <a:p>
            <a:pPr marL="285750" indent="-285750">
              <a:lnSpc>
                <a:spcPct val="200000"/>
              </a:lnSpc>
              <a:buFont typeface="Wingdings" panose="05000000000000000000" pitchFamily="2" charset="2"/>
              <a:buChar char="Ø"/>
              <a:defRPr/>
            </a:pPr>
            <a:r>
              <a:rPr lang="fr-FR" altLang="fr-FR" sz="2000" b="1" dirty="0">
                <a:solidFill>
                  <a:schemeClr val="accent1"/>
                </a:solidFill>
              </a:rPr>
              <a:t>Mme C. HAUCHECORNE, </a:t>
            </a:r>
            <a:r>
              <a:rPr lang="fr-FR" altLang="fr-FR" sz="2000" dirty="0">
                <a:solidFill>
                  <a:schemeClr val="accent1"/>
                </a:solidFill>
              </a:rPr>
              <a:t>Pharmacien, Suresnes</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M. B. LAURANDIN, </a:t>
            </a:r>
            <a:r>
              <a:rPr lang="fr-FR" altLang="fr-FR" sz="2000" dirty="0">
                <a:solidFill>
                  <a:schemeClr val="accent1"/>
                </a:solidFill>
              </a:rPr>
              <a:t>Pharmacien, Suresnes</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Dr C. MAJERHOLC, </a:t>
            </a:r>
            <a:r>
              <a:rPr lang="fr-FR" altLang="fr-FR" sz="2000" dirty="0">
                <a:solidFill>
                  <a:schemeClr val="accent1"/>
                </a:solidFill>
              </a:rPr>
              <a:t>Médecin , Hôpital Foch</a:t>
            </a:r>
          </a:p>
        </p:txBody>
      </p:sp>
    </p:spTree>
    <p:extLst>
      <p:ext uri="{BB962C8B-B14F-4D97-AF65-F5344CB8AC3E}">
        <p14:creationId xmlns:p14="http://schemas.microsoft.com/office/powerpoint/2010/main" val="369180385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MÉDICAL </a:t>
            </a:r>
          </a:p>
          <a:p>
            <a:pPr algn="ctr"/>
            <a:r>
              <a:rPr lang="fr-FR" sz="3200" b="1" dirty="0">
                <a:solidFill>
                  <a:schemeClr val="bg1"/>
                </a:solidFill>
              </a:rPr>
              <a:t>Entrant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7" name="Rectangle 3"/>
          <p:cNvSpPr txBox="1">
            <a:spLocks noChangeArrowheads="1"/>
          </p:cNvSpPr>
          <p:nvPr/>
        </p:nvSpPr>
        <p:spPr>
          <a:xfrm>
            <a:off x="1143000" y="1613658"/>
            <a:ext cx="9385300" cy="5111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buFont typeface="Wingdings" panose="05000000000000000000" pitchFamily="2" charset="2"/>
              <a:buChar char="Ø"/>
              <a:defRPr/>
            </a:pPr>
            <a:r>
              <a:rPr lang="fr-FR" altLang="fr-FR" sz="2000" b="1" dirty="0">
                <a:solidFill>
                  <a:schemeClr val="accent1"/>
                </a:solidFill>
              </a:rPr>
              <a:t>Dr C. CHARPENTIER, </a:t>
            </a:r>
            <a:r>
              <a:rPr lang="fr-FR" altLang="fr-FR" sz="2000" dirty="0">
                <a:solidFill>
                  <a:schemeClr val="accent1"/>
                </a:solidFill>
              </a:rPr>
              <a:t>Médecin Généraliste, Suresnes</a:t>
            </a:r>
          </a:p>
          <a:p>
            <a:pPr marL="285750" indent="-285750">
              <a:lnSpc>
                <a:spcPct val="200000"/>
              </a:lnSpc>
              <a:buFont typeface="Wingdings" panose="05000000000000000000" pitchFamily="2" charset="2"/>
              <a:buChar char="Ø"/>
              <a:defRPr/>
            </a:pPr>
            <a:r>
              <a:rPr lang="fr-FR" altLang="fr-FR" sz="2000" b="1" dirty="0">
                <a:solidFill>
                  <a:schemeClr val="accent1"/>
                </a:solidFill>
              </a:rPr>
              <a:t>Dr E. FARFOUR, </a:t>
            </a:r>
            <a:r>
              <a:rPr lang="fr-FR" altLang="fr-FR" sz="2000" dirty="0">
                <a:solidFill>
                  <a:schemeClr val="accent1"/>
                </a:solidFill>
              </a:rPr>
              <a:t>Médecin Biologiste, Hôpital Foch</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Dr E. FOURN, </a:t>
            </a:r>
            <a:r>
              <a:rPr lang="fr-FR" altLang="fr-FR" sz="2000" dirty="0">
                <a:solidFill>
                  <a:schemeClr val="accent1"/>
                </a:solidFill>
              </a:rPr>
              <a:t>Médecin,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Dr S.GONOPOLSKI, </a:t>
            </a:r>
            <a:r>
              <a:rPr lang="fr-FR" altLang="fr-FR" sz="2000" dirty="0">
                <a:solidFill>
                  <a:schemeClr val="accent1"/>
                </a:solidFill>
              </a:rPr>
              <a:t>Médecin Généraliste, Suresnes</a:t>
            </a:r>
          </a:p>
          <a:p>
            <a:pPr marL="285750" indent="-285750">
              <a:lnSpc>
                <a:spcPct val="200000"/>
              </a:lnSpc>
              <a:buFont typeface="Wingdings" panose="05000000000000000000" pitchFamily="2" charset="2"/>
              <a:buChar char="Ø"/>
              <a:defRPr/>
            </a:pPr>
            <a:r>
              <a:rPr lang="fr-FR" altLang="fr-FR" sz="2000" b="1" dirty="0">
                <a:solidFill>
                  <a:schemeClr val="accent1"/>
                </a:solidFill>
              </a:rPr>
              <a:t>Mme C. HAUCHECORNE, </a:t>
            </a:r>
            <a:r>
              <a:rPr lang="fr-FR" altLang="fr-FR" sz="2000" dirty="0">
                <a:solidFill>
                  <a:schemeClr val="accent1"/>
                </a:solidFill>
              </a:rPr>
              <a:t>Pharmacien, Suresnes</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Dr B. LAURANDIN, </a:t>
            </a:r>
            <a:r>
              <a:rPr lang="fr-FR" altLang="fr-FR" sz="2000" dirty="0">
                <a:solidFill>
                  <a:schemeClr val="accent1"/>
                </a:solidFill>
              </a:rPr>
              <a:t>Pharmacien, Suresnes</a:t>
            </a:r>
            <a:endParaRPr lang="fr-FR" altLang="fr-FR" sz="2000" b="1"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Dr C. MAJERHOLC, </a:t>
            </a:r>
            <a:r>
              <a:rPr lang="fr-FR" altLang="fr-FR" sz="2000" dirty="0">
                <a:solidFill>
                  <a:schemeClr val="accent1"/>
                </a:solidFill>
              </a:rPr>
              <a:t>Médecin, Hôpital Foch</a:t>
            </a:r>
          </a:p>
        </p:txBody>
      </p:sp>
    </p:spTree>
    <p:extLst>
      <p:ext uri="{BB962C8B-B14F-4D97-AF65-F5344CB8AC3E}">
        <p14:creationId xmlns:p14="http://schemas.microsoft.com/office/powerpoint/2010/main" val="26041820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SOCIAL/ASSOCIATIF </a:t>
            </a:r>
          </a:p>
          <a:p>
            <a:pPr algn="ctr"/>
            <a:r>
              <a:rPr lang="fr-FR" sz="3200" b="1" dirty="0">
                <a:solidFill>
                  <a:schemeClr val="bg1"/>
                </a:solidFill>
              </a:rPr>
              <a:t>Sortant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9" name="Rectangle 3"/>
          <p:cNvSpPr txBox="1">
            <a:spLocks noChangeArrowheads="1"/>
          </p:cNvSpPr>
          <p:nvPr/>
        </p:nvSpPr>
        <p:spPr>
          <a:xfrm>
            <a:off x="1041400" y="1463676"/>
            <a:ext cx="10236200" cy="51403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lnSpc>
                <a:spcPct val="200000"/>
              </a:lnSpc>
              <a:buFont typeface="Wingdings" panose="05000000000000000000" pitchFamily="2" charset="2"/>
              <a:buChar char="Ø"/>
              <a:defRPr/>
            </a:pPr>
            <a:r>
              <a:rPr lang="fr-FR" altLang="fr-FR" sz="2000" b="1" dirty="0">
                <a:solidFill>
                  <a:schemeClr val="accent1"/>
                </a:solidFill>
              </a:rPr>
              <a:t>Mme D. ALBUCHER </a:t>
            </a:r>
            <a:r>
              <a:rPr lang="fr-FR" altLang="fr-FR" sz="2000" dirty="0">
                <a:solidFill>
                  <a:schemeClr val="accent1"/>
                </a:solidFill>
              </a:rPr>
              <a:t>, Assistante Sociale, Hôpital Foch</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Mr M. BARBIER </a:t>
            </a:r>
            <a:r>
              <a:rPr lang="fr-FR" altLang="fr-FR" sz="2000" dirty="0">
                <a:solidFill>
                  <a:schemeClr val="accent1"/>
                </a:solidFill>
              </a:rPr>
              <a:t>, Représentant Association AIDES, Nanterre</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Mr A. DEFREMONT, </a:t>
            </a:r>
            <a:r>
              <a:rPr lang="fr-FR" altLang="fr-FR" sz="2000" dirty="0">
                <a:solidFill>
                  <a:schemeClr val="accent1"/>
                </a:solidFill>
              </a:rPr>
              <a:t>Représentant Association AIDES, Nanterre</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Mme M. DE SAINT MARTIN</a:t>
            </a:r>
            <a:r>
              <a:rPr lang="fr-FR" altLang="fr-FR" sz="2000" dirty="0">
                <a:solidFill>
                  <a:schemeClr val="accent1"/>
                </a:solidFill>
              </a:rPr>
              <a:t>, Directrice Association ASDES, Suresnes</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Mr M.NGOUE, </a:t>
            </a:r>
            <a:r>
              <a:rPr lang="fr-FR" altLang="fr-FR" sz="2000" dirty="0">
                <a:solidFill>
                  <a:schemeClr val="accent1"/>
                </a:solidFill>
              </a:rPr>
              <a:t>Membre Association Marie-Madeleine, Suresnes</a:t>
            </a:r>
          </a:p>
          <a:p>
            <a:pPr>
              <a:lnSpc>
                <a:spcPct val="200000"/>
              </a:lnSpc>
              <a:buFont typeface="Wingdings" panose="05000000000000000000" pitchFamily="2" charset="2"/>
              <a:buChar char="Ø"/>
              <a:defRPr/>
            </a:pPr>
            <a:r>
              <a:rPr lang="fr-FR" altLang="fr-FR" sz="2000" b="1" dirty="0">
                <a:solidFill>
                  <a:schemeClr val="accent1"/>
                </a:solidFill>
              </a:rPr>
              <a:t>Mme</a:t>
            </a:r>
            <a:r>
              <a:rPr lang="fr-FR" altLang="fr-FR" sz="2400" b="1" dirty="0">
                <a:solidFill>
                  <a:schemeClr val="accent1"/>
                </a:solidFill>
              </a:rPr>
              <a:t> </a:t>
            </a:r>
            <a:r>
              <a:rPr lang="fr-FR" altLang="fr-FR" sz="2000" b="1" dirty="0">
                <a:solidFill>
                  <a:schemeClr val="accent1"/>
                </a:solidFill>
              </a:rPr>
              <a:t>M-H TOKOLO</a:t>
            </a:r>
            <a:r>
              <a:rPr lang="fr-FR" altLang="fr-FR" sz="2400" dirty="0">
                <a:solidFill>
                  <a:schemeClr val="accent1"/>
                </a:solidFill>
              </a:rPr>
              <a:t>, </a:t>
            </a:r>
            <a:r>
              <a:rPr lang="fr-FR" altLang="fr-FR" sz="2000" dirty="0">
                <a:solidFill>
                  <a:schemeClr val="accent1"/>
                </a:solidFill>
              </a:rPr>
              <a:t>Présidente Association Marie-Madeleine, Versailles</a:t>
            </a:r>
          </a:p>
          <a:p>
            <a:pPr>
              <a:lnSpc>
                <a:spcPct val="200000"/>
              </a:lnSpc>
              <a:buFont typeface="Wingdings" panose="05000000000000000000" pitchFamily="2" charset="2"/>
              <a:buChar char="Ø"/>
              <a:defRPr/>
            </a:pPr>
            <a:r>
              <a:rPr lang="fr-FR" altLang="fr-FR" sz="2000" b="1" dirty="0">
                <a:solidFill>
                  <a:schemeClr val="accent1"/>
                </a:solidFill>
              </a:rPr>
              <a:t>M. J. LECHAT, </a:t>
            </a:r>
            <a:r>
              <a:rPr lang="fr-FR" altLang="fr-FR" sz="2000" dirty="0">
                <a:solidFill>
                  <a:schemeClr val="accent1"/>
                </a:solidFill>
              </a:rPr>
              <a:t>Comité d’Action SIDA, Rueil Malmaison</a:t>
            </a:r>
          </a:p>
          <a:p>
            <a:pPr>
              <a:lnSpc>
                <a:spcPct val="200000"/>
              </a:lnSpc>
              <a:defRPr/>
            </a:pPr>
            <a:endParaRPr lang="fr-FR" altLang="fr-FR" sz="2400" i="1" dirty="0">
              <a:solidFill>
                <a:srgbClr val="0078C8"/>
              </a:solidFill>
              <a:effectLst>
                <a:outerShdw blurRad="38100" dist="38100" dir="2700000" algn="tl">
                  <a:srgbClr val="C0C0C0"/>
                </a:outerShdw>
              </a:effectLst>
            </a:endParaRPr>
          </a:p>
          <a:p>
            <a:pPr>
              <a:lnSpc>
                <a:spcPct val="200000"/>
              </a:lnSpc>
              <a:defRPr/>
            </a:pPr>
            <a:endParaRPr lang="fr-FR" altLang="fr-FR" sz="1800" i="1" dirty="0"/>
          </a:p>
          <a:p>
            <a:pPr>
              <a:lnSpc>
                <a:spcPct val="200000"/>
              </a:lnSpc>
              <a:defRPr/>
            </a:pPr>
            <a:endParaRPr lang="fr-FR" altLang="fr-FR" sz="1800" dirty="0"/>
          </a:p>
          <a:p>
            <a:pPr marL="0" indent="0">
              <a:lnSpc>
                <a:spcPct val="200000"/>
              </a:lnSpc>
              <a:buFont typeface="Arial" panose="020B0604020202020204" pitchFamily="34" charset="0"/>
              <a:buNone/>
              <a:defRPr/>
            </a:pPr>
            <a:endParaRPr lang="fr-FR" altLang="fr-FR" sz="1800" i="1" dirty="0"/>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buFontTx/>
              <a:buNone/>
              <a:defRPr/>
            </a:pPr>
            <a:endParaRPr lang="fr-FR" altLang="fr-FR" sz="1600" i="1" dirty="0">
              <a:effectLst>
                <a:outerShdw blurRad="38100" dist="38100" dir="2700000" algn="tl">
                  <a:srgbClr val="FFFFFF"/>
                </a:outerShdw>
              </a:effectLst>
            </a:endParaRPr>
          </a:p>
        </p:txBody>
      </p:sp>
    </p:spTree>
    <p:extLst>
      <p:ext uri="{BB962C8B-B14F-4D97-AF65-F5344CB8AC3E}">
        <p14:creationId xmlns:p14="http://schemas.microsoft.com/office/powerpoint/2010/main" val="35395309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SOCIAL/ASSOCIATIF </a:t>
            </a:r>
          </a:p>
          <a:p>
            <a:pPr algn="ctr"/>
            <a:r>
              <a:rPr lang="fr-FR" sz="3200" b="1" dirty="0">
                <a:solidFill>
                  <a:schemeClr val="bg1"/>
                </a:solidFill>
              </a:rPr>
              <a:t>Entrant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9" name="Rectangle 3"/>
          <p:cNvSpPr txBox="1">
            <a:spLocks noChangeArrowheads="1"/>
          </p:cNvSpPr>
          <p:nvPr/>
        </p:nvSpPr>
        <p:spPr>
          <a:xfrm>
            <a:off x="1041400" y="1463676"/>
            <a:ext cx="10236200" cy="51403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lnSpc>
                <a:spcPct val="200000"/>
              </a:lnSpc>
              <a:buFont typeface="Wingdings" panose="05000000000000000000" pitchFamily="2" charset="2"/>
              <a:buChar char="Ø"/>
              <a:defRPr/>
            </a:pPr>
            <a:r>
              <a:rPr lang="fr-FR" altLang="fr-FR" sz="2000" b="1" dirty="0">
                <a:solidFill>
                  <a:schemeClr val="accent1"/>
                </a:solidFill>
              </a:rPr>
              <a:t>Mme D. ALBUCHER </a:t>
            </a:r>
            <a:r>
              <a:rPr lang="fr-FR" altLang="fr-FR" sz="2000" dirty="0">
                <a:solidFill>
                  <a:schemeClr val="accent1"/>
                </a:solidFill>
              </a:rPr>
              <a:t>, Assistante Sociale, Hôpital Foch</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 M. BARBIER </a:t>
            </a:r>
            <a:r>
              <a:rPr lang="fr-FR" altLang="fr-FR" sz="2000" dirty="0">
                <a:solidFill>
                  <a:schemeClr val="accent1"/>
                </a:solidFill>
              </a:rPr>
              <a:t>, Représentant Association AIDES, Nanterre</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 P. ELOY, </a:t>
            </a:r>
            <a:r>
              <a:rPr lang="fr-FR" altLang="fr-FR" sz="2000" dirty="0">
                <a:solidFill>
                  <a:schemeClr val="accent1"/>
                </a:solidFill>
              </a:rPr>
              <a:t>Membre Association AIDES </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Mme M. DE SAINT MARTIN</a:t>
            </a:r>
            <a:r>
              <a:rPr lang="fr-FR" altLang="fr-FR" sz="2000" dirty="0">
                <a:solidFill>
                  <a:schemeClr val="accent1"/>
                </a:solidFill>
              </a:rPr>
              <a:t>, Directrice Association ASDES, Suresnes</a:t>
            </a:r>
          </a:p>
          <a:p>
            <a:pPr marL="285750" indent="-285750" algn="just">
              <a:lnSpc>
                <a:spcPct val="200000"/>
              </a:lnSpc>
              <a:buFont typeface="Wingdings" panose="05000000000000000000" pitchFamily="2" charset="2"/>
              <a:buChar char="Ø"/>
              <a:defRPr/>
            </a:pPr>
            <a:r>
              <a:rPr lang="fr-FR" altLang="fr-FR" sz="2000" b="1" dirty="0">
                <a:solidFill>
                  <a:schemeClr val="accent1"/>
                </a:solidFill>
              </a:rPr>
              <a:t>M M.NGOUE, </a:t>
            </a:r>
            <a:r>
              <a:rPr lang="fr-FR" altLang="fr-FR" sz="2000" dirty="0">
                <a:solidFill>
                  <a:schemeClr val="accent1"/>
                </a:solidFill>
              </a:rPr>
              <a:t>Membre Association Marie-Madeleine, Suresnes</a:t>
            </a:r>
          </a:p>
          <a:p>
            <a:pPr>
              <a:lnSpc>
                <a:spcPct val="200000"/>
              </a:lnSpc>
              <a:buFont typeface="Wingdings" panose="05000000000000000000" pitchFamily="2" charset="2"/>
              <a:buChar char="Ø"/>
              <a:defRPr/>
            </a:pPr>
            <a:r>
              <a:rPr lang="fr-FR" altLang="fr-FR" sz="2000" b="1" dirty="0">
                <a:solidFill>
                  <a:schemeClr val="accent1"/>
                </a:solidFill>
              </a:rPr>
              <a:t>Mme</a:t>
            </a:r>
            <a:r>
              <a:rPr lang="fr-FR" altLang="fr-FR" sz="2400" b="1" dirty="0">
                <a:solidFill>
                  <a:schemeClr val="accent1"/>
                </a:solidFill>
              </a:rPr>
              <a:t> </a:t>
            </a:r>
            <a:r>
              <a:rPr lang="fr-FR" altLang="fr-FR" sz="2000" b="1" dirty="0">
                <a:solidFill>
                  <a:schemeClr val="accent1"/>
                </a:solidFill>
              </a:rPr>
              <a:t>M-H TOKOLO</a:t>
            </a:r>
            <a:r>
              <a:rPr lang="fr-FR" altLang="fr-FR" sz="2400" dirty="0">
                <a:solidFill>
                  <a:schemeClr val="accent1"/>
                </a:solidFill>
              </a:rPr>
              <a:t>, </a:t>
            </a:r>
            <a:r>
              <a:rPr lang="fr-FR" altLang="fr-FR" sz="2000" dirty="0">
                <a:solidFill>
                  <a:schemeClr val="accent1"/>
                </a:solidFill>
              </a:rPr>
              <a:t>Présidente Association Marie-Madeleine, Versailles</a:t>
            </a:r>
          </a:p>
          <a:p>
            <a:pPr>
              <a:lnSpc>
                <a:spcPct val="200000"/>
              </a:lnSpc>
              <a:buFont typeface="Wingdings" panose="05000000000000000000" pitchFamily="2" charset="2"/>
              <a:buChar char="Ø"/>
              <a:defRPr/>
            </a:pPr>
            <a:r>
              <a:rPr lang="fr-FR" altLang="fr-FR" sz="2000" b="1" dirty="0">
                <a:solidFill>
                  <a:schemeClr val="accent1"/>
                </a:solidFill>
              </a:rPr>
              <a:t>Mme E. JOUIN-LEVY</a:t>
            </a:r>
            <a:r>
              <a:rPr lang="fr-FR" altLang="fr-FR" sz="2000" dirty="0">
                <a:solidFill>
                  <a:schemeClr val="accent1"/>
                </a:solidFill>
              </a:rPr>
              <a:t>, Coordinatrice filière endométriose Ile de France Centre-ouest</a:t>
            </a:r>
          </a:p>
          <a:p>
            <a:pPr>
              <a:lnSpc>
                <a:spcPct val="200000"/>
              </a:lnSpc>
              <a:defRPr/>
            </a:pPr>
            <a:endParaRPr lang="fr-FR" altLang="fr-FR" sz="2400" i="1" dirty="0">
              <a:solidFill>
                <a:srgbClr val="0078C8"/>
              </a:solidFill>
              <a:effectLst>
                <a:outerShdw blurRad="38100" dist="38100" dir="2700000" algn="tl">
                  <a:srgbClr val="C0C0C0"/>
                </a:outerShdw>
              </a:effectLst>
            </a:endParaRPr>
          </a:p>
          <a:p>
            <a:pPr>
              <a:lnSpc>
                <a:spcPct val="200000"/>
              </a:lnSpc>
              <a:defRPr/>
            </a:pPr>
            <a:endParaRPr lang="fr-FR" altLang="fr-FR" sz="1800" i="1" dirty="0"/>
          </a:p>
          <a:p>
            <a:pPr>
              <a:lnSpc>
                <a:spcPct val="200000"/>
              </a:lnSpc>
              <a:defRPr/>
            </a:pPr>
            <a:endParaRPr lang="fr-FR" altLang="fr-FR" sz="1800" dirty="0"/>
          </a:p>
          <a:p>
            <a:pPr marL="0" indent="0">
              <a:lnSpc>
                <a:spcPct val="200000"/>
              </a:lnSpc>
              <a:buFont typeface="Arial" panose="020B0604020202020204" pitchFamily="34" charset="0"/>
              <a:buNone/>
              <a:defRPr/>
            </a:pPr>
            <a:endParaRPr lang="fr-FR" altLang="fr-FR" sz="1800" i="1" dirty="0"/>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defRPr/>
            </a:pPr>
            <a:endParaRPr lang="fr-FR" altLang="fr-FR" sz="1800" i="1" dirty="0">
              <a:effectLst>
                <a:outerShdw blurRad="38100" dist="38100" dir="2700000" algn="tl">
                  <a:srgbClr val="FFFFFF"/>
                </a:outerShdw>
              </a:effectLst>
            </a:endParaRPr>
          </a:p>
          <a:p>
            <a:pPr>
              <a:lnSpc>
                <a:spcPct val="200000"/>
              </a:lnSpc>
              <a:buFontTx/>
              <a:buNone/>
              <a:defRPr/>
            </a:pPr>
            <a:endParaRPr lang="fr-FR" altLang="fr-FR" sz="1600" i="1" dirty="0">
              <a:effectLst>
                <a:outerShdw blurRad="38100" dist="38100" dir="2700000" algn="tl">
                  <a:srgbClr val="FFFFFF"/>
                </a:outerShdw>
              </a:effectLst>
            </a:endParaRPr>
          </a:p>
        </p:txBody>
      </p:sp>
    </p:spTree>
    <p:extLst>
      <p:ext uri="{BB962C8B-B14F-4D97-AF65-F5344CB8AC3E}">
        <p14:creationId xmlns:p14="http://schemas.microsoft.com/office/powerpoint/2010/main" val="371603899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rot="10800000">
            <a:off x="701336" y="568171"/>
            <a:ext cx="10408624" cy="5527829"/>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10378440" y="1120140"/>
            <a:ext cx="1813560" cy="39623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à un seul coin 11"/>
          <p:cNvSpPr/>
          <p:nvPr/>
        </p:nvSpPr>
        <p:spPr>
          <a:xfrm rot="10800000">
            <a:off x="1916061" y="2178180"/>
            <a:ext cx="1884856" cy="1884856"/>
          </a:xfrm>
          <a:prstGeom prst="round1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Google Shape;289;p36"/>
          <p:cNvSpPr txBox="1">
            <a:spLocks/>
          </p:cNvSpPr>
          <p:nvPr/>
        </p:nvSpPr>
        <p:spPr>
          <a:xfrm>
            <a:off x="2061925" y="2472990"/>
            <a:ext cx="1593125" cy="1161555"/>
          </a:xfrm>
          <a:prstGeom prst="rect">
            <a:avLst/>
          </a:prstGeom>
        </p:spPr>
        <p:txBody>
          <a:bodyPr spcFirstLastPara="1" wrap="square" lIns="91425" tIns="91425" rIns="91425" bIns="9142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endParaRPr lang="en" sz="8000" b="1" dirty="0">
              <a:solidFill>
                <a:schemeClr val="bg1"/>
              </a:solidFill>
              <a:latin typeface="Marianne" panose="02000000000000000000" pitchFamily="50" charset="0"/>
            </a:endParaRPr>
          </a:p>
        </p:txBody>
      </p:sp>
      <p:sp>
        <p:nvSpPr>
          <p:cNvPr id="14" name="Rectangle 13"/>
          <p:cNvSpPr/>
          <p:nvPr/>
        </p:nvSpPr>
        <p:spPr>
          <a:xfrm>
            <a:off x="4154909" y="1446659"/>
            <a:ext cx="5601581" cy="2954655"/>
          </a:xfrm>
          <a:prstGeom prst="rect">
            <a:avLst/>
          </a:prstGeom>
        </p:spPr>
        <p:txBody>
          <a:bodyPr wrap="square" lIns="0" tIns="0" rIns="0" bIns="0" anchor="t" anchorCtr="0">
            <a:spAutoFit/>
          </a:bodyPr>
          <a:lstStyle/>
          <a:p>
            <a:pPr>
              <a:defRPr/>
            </a:pPr>
            <a:r>
              <a:rPr lang="en-US" sz="4800" b="1" dirty="0">
                <a:solidFill>
                  <a:srgbClr val="002060"/>
                </a:solidFill>
                <a:latin typeface="Marianne" panose="02000000000000000000" pitchFamily="50" charset="0"/>
                <a:ea typeface="DIN Condensed" panose="020B0606040000020204" pitchFamily="34" charset="0"/>
              </a:rPr>
              <a:t>Rapport </a:t>
            </a:r>
            <a:r>
              <a:rPr lang="en-US" sz="4800" b="1" dirty="0" err="1">
                <a:solidFill>
                  <a:srgbClr val="002060"/>
                </a:solidFill>
                <a:latin typeface="Marianne" panose="02000000000000000000" pitchFamily="50" charset="0"/>
                <a:ea typeface="DIN Condensed" panose="020B0606040000020204" pitchFamily="34" charset="0"/>
              </a:rPr>
              <a:t>d’activité</a:t>
            </a:r>
            <a:r>
              <a:rPr lang="en-US" sz="4800" b="1" dirty="0">
                <a:solidFill>
                  <a:srgbClr val="002060"/>
                </a:solidFill>
                <a:latin typeface="Marianne" panose="02000000000000000000" pitchFamily="50" charset="0"/>
                <a:ea typeface="DIN Condensed" panose="020B0606040000020204" pitchFamily="34" charset="0"/>
              </a:rPr>
              <a:t> 2023 et </a:t>
            </a:r>
            <a:r>
              <a:rPr lang="en-US" sz="4800" b="1" dirty="0" err="1">
                <a:solidFill>
                  <a:srgbClr val="002060"/>
                </a:solidFill>
                <a:latin typeface="Marianne" panose="02000000000000000000" pitchFamily="50" charset="0"/>
                <a:ea typeface="DIN Condensed" panose="020B0606040000020204" pitchFamily="34" charset="0"/>
              </a:rPr>
              <a:t>projets</a:t>
            </a:r>
            <a:r>
              <a:rPr lang="en-US" sz="4800" b="1" dirty="0">
                <a:solidFill>
                  <a:srgbClr val="002060"/>
                </a:solidFill>
                <a:latin typeface="Marianne" panose="02000000000000000000" pitchFamily="50" charset="0"/>
                <a:ea typeface="DIN Condensed" panose="020B0606040000020204" pitchFamily="34" charset="0"/>
              </a:rPr>
              <a:t> </a:t>
            </a:r>
            <a:r>
              <a:rPr lang="en-US" sz="4800" b="1" dirty="0" err="1">
                <a:solidFill>
                  <a:srgbClr val="002060"/>
                </a:solidFill>
                <a:latin typeface="Marianne" panose="02000000000000000000" pitchFamily="50" charset="0"/>
                <a:ea typeface="DIN Condensed" panose="020B0606040000020204" pitchFamily="34" charset="0"/>
              </a:rPr>
              <a:t>réalisés</a:t>
            </a:r>
            <a:r>
              <a:rPr lang="en-US" sz="4800" b="1" dirty="0">
                <a:solidFill>
                  <a:srgbClr val="002060"/>
                </a:solidFill>
                <a:latin typeface="Marianne" panose="02000000000000000000" pitchFamily="50" charset="0"/>
                <a:ea typeface="DIN Condensed" panose="020B0606040000020204" pitchFamily="34" charset="0"/>
              </a:rPr>
              <a:t> </a:t>
            </a:r>
            <a:r>
              <a:rPr lang="en-US" sz="4800" b="1" dirty="0" err="1">
                <a:solidFill>
                  <a:srgbClr val="002060"/>
                </a:solidFill>
                <a:latin typeface="Marianne" panose="02000000000000000000" pitchFamily="50" charset="0"/>
                <a:ea typeface="DIN Condensed" panose="020B0606040000020204" pitchFamily="34" charset="0"/>
              </a:rPr>
              <a:t>en</a:t>
            </a:r>
            <a:r>
              <a:rPr lang="en-US" sz="4800" b="1" dirty="0">
                <a:solidFill>
                  <a:srgbClr val="002060"/>
                </a:solidFill>
                <a:latin typeface="Marianne" panose="02000000000000000000" pitchFamily="50" charset="0"/>
                <a:ea typeface="DIN Condensed" panose="020B0606040000020204" pitchFamily="34" charset="0"/>
              </a:rPr>
              <a:t> 2024 du RSS du Mont </a:t>
            </a:r>
            <a:r>
              <a:rPr lang="en-US" sz="4800" b="1" dirty="0" err="1">
                <a:solidFill>
                  <a:srgbClr val="002060"/>
                </a:solidFill>
                <a:latin typeface="Marianne" panose="02000000000000000000" pitchFamily="50" charset="0"/>
                <a:ea typeface="DIN Condensed" panose="020B0606040000020204" pitchFamily="34" charset="0"/>
              </a:rPr>
              <a:t>Valérien</a:t>
            </a:r>
            <a:endParaRPr lang="en-US" sz="4800" b="1" dirty="0">
              <a:solidFill>
                <a:srgbClr val="002060"/>
              </a:solidFill>
              <a:latin typeface="Marianne" panose="02000000000000000000" pitchFamily="50" charset="0"/>
              <a:ea typeface="DIN Condensed" panose="020B0606040000020204" pitchFamily="34" charset="0"/>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3021" y="2503613"/>
            <a:ext cx="2706939" cy="3592387"/>
          </a:xfrm>
          <a:prstGeom prst="rect">
            <a:avLst/>
          </a:prstGeom>
        </p:spPr>
      </p:pic>
    </p:spTree>
    <p:extLst>
      <p:ext uri="{BB962C8B-B14F-4D97-AF65-F5344CB8AC3E}">
        <p14:creationId xmlns:p14="http://schemas.microsoft.com/office/powerpoint/2010/main" val="2408001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INFIRMIER </a:t>
            </a:r>
          </a:p>
          <a:p>
            <a:pPr algn="ctr"/>
            <a:r>
              <a:rPr lang="fr-FR" sz="3200" b="1" dirty="0">
                <a:solidFill>
                  <a:schemeClr val="bg1"/>
                </a:solidFill>
              </a:rPr>
              <a:t>Sortant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8" name="Rectangle 3"/>
          <p:cNvSpPr txBox="1">
            <a:spLocks noChangeArrowheads="1"/>
          </p:cNvSpPr>
          <p:nvPr/>
        </p:nvSpPr>
        <p:spPr>
          <a:xfrm>
            <a:off x="862806" y="1741713"/>
            <a:ext cx="9653587" cy="47606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endParaRPr lang="fr-FR" altLang="fr-FR" sz="2400" dirty="0">
              <a:solidFill>
                <a:schemeClr val="accent1"/>
              </a:solidFill>
            </a:endParaRPr>
          </a:p>
          <a:p>
            <a:pPr>
              <a:lnSpc>
                <a:spcPct val="200000"/>
              </a:lnSpc>
              <a:buFont typeface="Wingdings" panose="05000000000000000000" pitchFamily="2" charset="2"/>
              <a:buChar char="Ø"/>
              <a:defRPr/>
            </a:pPr>
            <a:r>
              <a:rPr lang="fr-FR" altLang="fr-FR" sz="2000" b="1" dirty="0">
                <a:solidFill>
                  <a:schemeClr val="accent1"/>
                </a:solidFill>
              </a:rPr>
              <a:t>Mme C. DUPRE</a:t>
            </a:r>
            <a:r>
              <a:rPr lang="fr-FR" altLang="fr-FR" sz="2000" dirty="0">
                <a:solidFill>
                  <a:schemeClr val="accent1"/>
                </a:solidFill>
              </a:rPr>
              <a:t>, Infirmière addictologie,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A. PAILLARD</a:t>
            </a:r>
            <a:r>
              <a:rPr lang="fr-FR" altLang="fr-FR" sz="2000" dirty="0">
                <a:solidFill>
                  <a:schemeClr val="accent1"/>
                </a:solidFill>
              </a:rPr>
              <a:t>, Infirmière,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L. ONNIS</a:t>
            </a:r>
            <a:r>
              <a:rPr lang="fr-FR" altLang="fr-FR" sz="2000" dirty="0">
                <a:solidFill>
                  <a:schemeClr val="accent1"/>
                </a:solidFill>
              </a:rPr>
              <a:t>, Technicienne de laboratoire,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N. GAMAZ</a:t>
            </a:r>
            <a:r>
              <a:rPr lang="fr-FR" altLang="fr-FR" sz="2000" dirty="0">
                <a:solidFill>
                  <a:schemeClr val="accent1"/>
                </a:solidFill>
              </a:rPr>
              <a:t>, Aide soignante,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L. CHARTIER</a:t>
            </a:r>
            <a:r>
              <a:rPr lang="fr-FR" altLang="fr-FR" sz="2000" dirty="0">
                <a:solidFill>
                  <a:schemeClr val="accent1"/>
                </a:solidFill>
              </a:rPr>
              <a:t>, Infirmière de prévention – Rueil Malmaison</a:t>
            </a:r>
          </a:p>
          <a:p>
            <a:pPr marL="285750" indent="-285750">
              <a:lnSpc>
                <a:spcPct val="200000"/>
              </a:lnSpc>
              <a:buFont typeface="Wingdings" panose="05000000000000000000" pitchFamily="2" charset="2"/>
              <a:buChar char="Ø"/>
              <a:defRPr/>
            </a:pPr>
            <a:r>
              <a:rPr lang="fr-FR" altLang="fr-FR" sz="2000" b="1" dirty="0">
                <a:solidFill>
                  <a:schemeClr val="accent1"/>
                </a:solidFill>
              </a:rPr>
              <a:t>Karine BERTHIER, </a:t>
            </a:r>
            <a:r>
              <a:rPr lang="fr-FR" altLang="fr-FR" sz="2000" dirty="0">
                <a:solidFill>
                  <a:schemeClr val="accent1"/>
                </a:solidFill>
              </a:rPr>
              <a:t>IDE médecine Interne Hôpital Foch</a:t>
            </a:r>
          </a:p>
          <a:p>
            <a:pPr>
              <a:defRPr/>
            </a:pPr>
            <a:endParaRPr lang="fr-FR" altLang="fr-FR" sz="2100" i="1" dirty="0"/>
          </a:p>
        </p:txBody>
      </p:sp>
    </p:spTree>
    <p:extLst>
      <p:ext uri="{BB962C8B-B14F-4D97-AF65-F5344CB8AC3E}">
        <p14:creationId xmlns:p14="http://schemas.microsoft.com/office/powerpoint/2010/main" val="300495373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266964" y="380567"/>
            <a:ext cx="7062107" cy="1077218"/>
          </a:xfrm>
          <a:prstGeom prst="rect">
            <a:avLst/>
          </a:prstGeom>
          <a:noFill/>
        </p:spPr>
        <p:txBody>
          <a:bodyPr wrap="square">
            <a:spAutoFit/>
          </a:bodyPr>
          <a:lstStyle/>
          <a:p>
            <a:pPr algn="ctr"/>
            <a:r>
              <a:rPr lang="fr-FR" sz="3200" dirty="0">
                <a:solidFill>
                  <a:schemeClr val="bg1"/>
                </a:solidFill>
              </a:rPr>
              <a:t>COLLÈGE INFIRMIER </a:t>
            </a:r>
          </a:p>
          <a:p>
            <a:pPr algn="ctr"/>
            <a:r>
              <a:rPr lang="fr-FR" sz="3200" b="1" dirty="0">
                <a:solidFill>
                  <a:schemeClr val="bg1"/>
                </a:solidFill>
              </a:rPr>
              <a:t>Entrant</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68819" y="1891214"/>
            <a:ext cx="8105147" cy="338554"/>
          </a:xfrm>
          <a:prstGeom prst="rect">
            <a:avLst/>
          </a:prstGeom>
          <a:noFill/>
        </p:spPr>
        <p:txBody>
          <a:bodyPr wrap="square" rtlCol="0">
            <a:spAutoFit/>
          </a:bodyPr>
          <a:lstStyle/>
          <a:p>
            <a:endParaRPr lang="fr-FR" sz="1600" dirty="0">
              <a:solidFill>
                <a:srgbClr val="002060"/>
              </a:solidFill>
            </a:endParaRPr>
          </a:p>
        </p:txBody>
      </p:sp>
      <p:sp>
        <p:nvSpPr>
          <p:cNvPr id="8" name="Rectangle 3"/>
          <p:cNvSpPr txBox="1">
            <a:spLocks noChangeArrowheads="1"/>
          </p:cNvSpPr>
          <p:nvPr/>
        </p:nvSpPr>
        <p:spPr>
          <a:xfrm>
            <a:off x="862806" y="1741713"/>
            <a:ext cx="9653587" cy="47606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endParaRPr lang="fr-FR" altLang="fr-FR" sz="2400" dirty="0">
              <a:solidFill>
                <a:schemeClr val="accent1"/>
              </a:solidFill>
            </a:endParaRPr>
          </a:p>
          <a:p>
            <a:pPr marL="285750" indent="-285750">
              <a:lnSpc>
                <a:spcPct val="200000"/>
              </a:lnSpc>
              <a:buFont typeface="Wingdings" panose="05000000000000000000" pitchFamily="2" charset="2"/>
              <a:buChar char="Ø"/>
              <a:defRPr/>
            </a:pPr>
            <a:r>
              <a:rPr lang="fr-FR" altLang="fr-FR" sz="2000" b="1" dirty="0">
                <a:solidFill>
                  <a:schemeClr val="accent1"/>
                </a:solidFill>
              </a:rPr>
              <a:t>Mme L. ONNIS</a:t>
            </a:r>
            <a:r>
              <a:rPr lang="fr-FR" altLang="fr-FR" sz="2000" dirty="0">
                <a:solidFill>
                  <a:schemeClr val="accent1"/>
                </a:solidFill>
              </a:rPr>
              <a:t>, Technicienne de laboratoire,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C. DUPRE</a:t>
            </a:r>
            <a:r>
              <a:rPr lang="fr-FR" altLang="fr-FR" sz="2000" dirty="0">
                <a:solidFill>
                  <a:schemeClr val="accent1"/>
                </a:solidFill>
              </a:rPr>
              <a:t>, Infirmière addictologie,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N. GAMAZ</a:t>
            </a:r>
            <a:r>
              <a:rPr lang="fr-FR" altLang="fr-FR" sz="2000" dirty="0">
                <a:solidFill>
                  <a:schemeClr val="accent1"/>
                </a:solidFill>
              </a:rPr>
              <a:t>, Aide soignante,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A. PAILLARD</a:t>
            </a:r>
            <a:r>
              <a:rPr lang="fr-FR" altLang="fr-FR" sz="2000" dirty="0">
                <a:solidFill>
                  <a:schemeClr val="accent1"/>
                </a:solidFill>
              </a:rPr>
              <a:t>, Infirmière, Hôpital Foch</a:t>
            </a:r>
          </a:p>
          <a:p>
            <a:pPr marL="285750" indent="-285750">
              <a:lnSpc>
                <a:spcPct val="200000"/>
              </a:lnSpc>
              <a:buFont typeface="Wingdings" panose="05000000000000000000" pitchFamily="2" charset="2"/>
              <a:buChar char="Ø"/>
              <a:defRPr/>
            </a:pPr>
            <a:r>
              <a:rPr lang="fr-FR" altLang="fr-FR" sz="2000" dirty="0">
                <a:solidFill>
                  <a:schemeClr val="accent1"/>
                </a:solidFill>
              </a:rPr>
              <a:t> </a:t>
            </a:r>
            <a:r>
              <a:rPr lang="fr-FR" altLang="fr-FR" sz="2000" b="1" dirty="0">
                <a:solidFill>
                  <a:schemeClr val="accent1"/>
                </a:solidFill>
              </a:rPr>
              <a:t>Mme K. BERTHIER, </a:t>
            </a:r>
            <a:r>
              <a:rPr lang="fr-FR" altLang="fr-FR" sz="2000" dirty="0">
                <a:solidFill>
                  <a:schemeClr val="accent1"/>
                </a:solidFill>
              </a:rPr>
              <a:t>IDE médecine Interne Hôpital Foch</a:t>
            </a:r>
          </a:p>
          <a:p>
            <a:pPr marL="285750" indent="-285750">
              <a:lnSpc>
                <a:spcPct val="200000"/>
              </a:lnSpc>
              <a:buFont typeface="Wingdings" panose="05000000000000000000" pitchFamily="2" charset="2"/>
              <a:buChar char="Ø"/>
              <a:defRPr/>
            </a:pPr>
            <a:r>
              <a:rPr lang="fr-FR" altLang="fr-FR" sz="2000" b="1" dirty="0">
                <a:solidFill>
                  <a:schemeClr val="accent1"/>
                </a:solidFill>
              </a:rPr>
              <a:t>Mme L. CHARTIER</a:t>
            </a:r>
            <a:r>
              <a:rPr lang="fr-FR" altLang="fr-FR" sz="2000" dirty="0">
                <a:solidFill>
                  <a:schemeClr val="accent1"/>
                </a:solidFill>
              </a:rPr>
              <a:t>, Infirmière de prévention – Rueil Malmaison</a:t>
            </a:r>
          </a:p>
          <a:p>
            <a:pPr>
              <a:defRPr/>
            </a:pPr>
            <a:endParaRPr lang="fr-FR" altLang="fr-FR" sz="2100" i="1" dirty="0"/>
          </a:p>
        </p:txBody>
      </p:sp>
    </p:spTree>
    <p:extLst>
      <p:ext uri="{BB962C8B-B14F-4D97-AF65-F5344CB8AC3E}">
        <p14:creationId xmlns:p14="http://schemas.microsoft.com/office/powerpoint/2010/main" val="210797651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501" y="417396"/>
            <a:ext cx="2683750" cy="1527408"/>
          </a:xfrm>
          <a:prstGeom prst="rect">
            <a:avLst/>
          </a:prstGeom>
        </p:spPr>
      </p:pic>
      <p:sp>
        <p:nvSpPr>
          <p:cNvPr id="5" name="Rectangle 1026"/>
          <p:cNvSpPr>
            <a:spLocks noChangeArrowheads="1"/>
          </p:cNvSpPr>
          <p:nvPr/>
        </p:nvSpPr>
        <p:spPr bwMode="auto">
          <a:xfrm>
            <a:off x="520700" y="3060701"/>
            <a:ext cx="11112500" cy="2544479"/>
          </a:xfrm>
          <a:prstGeom prst="rect">
            <a:avLst/>
          </a:prstGeom>
          <a:noFill/>
          <a:ln w="28575" cap="sq">
            <a:solidFill>
              <a:srgbClr val="FFCC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lnSpc>
                <a:spcPct val="200000"/>
              </a:lnSpc>
              <a:defRPr/>
            </a:pPr>
            <a:r>
              <a:rPr lang="fr-FR" altLang="fr-FR" sz="2800" b="1" dirty="0">
                <a:solidFill>
                  <a:schemeClr val="tx2"/>
                </a:solidFill>
                <a:effectLst>
                  <a:outerShdw blurRad="38100" dist="38100" dir="2700000" algn="tl">
                    <a:srgbClr val="AF273E"/>
                  </a:outerShdw>
                </a:effectLst>
                <a:latin typeface="Verdana" panose="020B0604030504040204" pitchFamily="34" charset="0"/>
              </a:rPr>
              <a:t>TOUTE L’EQUIPE VOUS REMERCIE POUR VOTRE PRÉSENCE ET POUR L’INTÉRÊT QUE VOUS PORTEZ À </a:t>
            </a:r>
          </a:p>
          <a:p>
            <a:pPr algn="ctr" eaLnBrk="1" hangingPunct="1">
              <a:lnSpc>
                <a:spcPct val="200000"/>
              </a:lnSpc>
              <a:defRPr/>
            </a:pPr>
            <a:r>
              <a:rPr lang="fr-FR" altLang="fr-FR" sz="2800" b="1" dirty="0">
                <a:solidFill>
                  <a:schemeClr val="tx2"/>
                </a:solidFill>
                <a:effectLst>
                  <a:outerShdw blurRad="38100" dist="38100" dir="2700000" algn="tl">
                    <a:srgbClr val="AF273E"/>
                  </a:outerShdw>
                </a:effectLst>
                <a:latin typeface="Verdana" panose="020B0604030504040204" pitchFamily="34" charset="0"/>
              </a:rPr>
              <a:t>NOTRE ASSOCIATION</a:t>
            </a:r>
            <a:endParaRPr lang="fr-FR" altLang="fr-FR" sz="2800" dirty="0">
              <a:solidFill>
                <a:schemeClr val="tx2"/>
              </a:solidFill>
              <a:effectLst>
                <a:outerShdw blurRad="38100" dist="38100" dir="2700000" algn="tl">
                  <a:srgbClr val="AF273E"/>
                </a:outerShdw>
              </a:effectLst>
              <a:latin typeface="Times New Roman" panose="02020603050405020304" pitchFamily="18" charset="0"/>
            </a:endParaRPr>
          </a:p>
        </p:txBody>
      </p:sp>
    </p:spTree>
    <p:extLst>
      <p:ext uri="{BB962C8B-B14F-4D97-AF65-F5344CB8AC3E}">
        <p14:creationId xmlns:p14="http://schemas.microsoft.com/office/powerpoint/2010/main" val="390659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728603" y="637251"/>
            <a:ext cx="7062107" cy="584775"/>
          </a:xfrm>
          <a:prstGeom prst="rect">
            <a:avLst/>
          </a:prstGeom>
          <a:noFill/>
        </p:spPr>
        <p:txBody>
          <a:bodyPr wrap="square">
            <a:spAutoFit/>
          </a:bodyPr>
          <a:lstStyle/>
          <a:p>
            <a:pPr algn="ctr"/>
            <a:r>
              <a:rPr lang="fr-FR" sz="3200" b="1" dirty="0">
                <a:solidFill>
                  <a:schemeClr val="bg1"/>
                </a:solidFill>
              </a:rPr>
              <a:t>L’équipe actuelle</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5"/>
          <p:cNvSpPr txBox="1">
            <a:spLocks noChangeArrowheads="1"/>
          </p:cNvSpPr>
          <p:nvPr/>
        </p:nvSpPr>
        <p:spPr>
          <a:xfrm>
            <a:off x="496934" y="1693542"/>
            <a:ext cx="11187065" cy="50374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200000"/>
              </a:lnSpc>
            </a:pPr>
            <a:r>
              <a:rPr lang="fr-FR" altLang="fr-FR" sz="2500" dirty="0">
                <a:latin typeface="Arial" panose="020B0604020202020204" pitchFamily="34" charset="0"/>
              </a:rPr>
              <a:t>Médecins VIH : </a:t>
            </a:r>
            <a:r>
              <a:rPr lang="fr-FR" altLang="fr-FR" sz="2500" i="1" dirty="0">
                <a:latin typeface="Arial" panose="020B0604020202020204" pitchFamily="34" charset="0"/>
              </a:rPr>
              <a:t>David Zucman, Catherine </a:t>
            </a:r>
            <a:r>
              <a:rPr lang="fr-FR" altLang="fr-FR" sz="2500" i="1" dirty="0" err="1">
                <a:latin typeface="Arial" panose="020B0604020202020204" pitchFamily="34" charset="0"/>
              </a:rPr>
              <a:t>Majerholc</a:t>
            </a:r>
            <a:r>
              <a:rPr lang="fr-FR" altLang="fr-FR" sz="2500" i="1" dirty="0">
                <a:latin typeface="Arial" panose="020B0604020202020204" pitchFamily="34" charset="0"/>
              </a:rPr>
              <a:t>, Erwan Fourn</a:t>
            </a:r>
          </a:p>
          <a:p>
            <a:pPr lvl="1">
              <a:lnSpc>
                <a:spcPct val="200000"/>
              </a:lnSpc>
            </a:pPr>
            <a:r>
              <a:rPr lang="fr-FR" altLang="fr-FR" dirty="0">
                <a:latin typeface="Arial" panose="020B0604020202020204" pitchFamily="34" charset="0"/>
              </a:rPr>
              <a:t>Médecin de prévention </a:t>
            </a:r>
            <a:r>
              <a:rPr lang="fr-FR" altLang="fr-FR" i="1" dirty="0">
                <a:latin typeface="Arial" panose="020B0604020202020204" pitchFamily="34" charset="0"/>
              </a:rPr>
              <a:t>: Aïchata Fofana Dara</a:t>
            </a:r>
          </a:p>
          <a:p>
            <a:pPr lvl="1">
              <a:lnSpc>
                <a:spcPct val="200000"/>
              </a:lnSpc>
            </a:pPr>
            <a:r>
              <a:rPr lang="fr-FR" altLang="fr-FR" sz="2500" dirty="0">
                <a:latin typeface="Arial" panose="020B0604020202020204" pitchFamily="34" charset="0"/>
              </a:rPr>
              <a:t>Assistante sociale (et Présidente du RVH) : </a:t>
            </a:r>
            <a:r>
              <a:rPr lang="fr-FR" altLang="fr-FR" sz="2500" i="1" dirty="0">
                <a:latin typeface="Arial" panose="020B0604020202020204" pitchFamily="34" charset="0"/>
              </a:rPr>
              <a:t>Dominique Albucher</a:t>
            </a:r>
          </a:p>
          <a:p>
            <a:pPr lvl="1">
              <a:lnSpc>
                <a:spcPct val="200000"/>
              </a:lnSpc>
            </a:pPr>
            <a:r>
              <a:rPr lang="fr-FR" altLang="fr-FR" dirty="0">
                <a:latin typeface="Arial" panose="020B0604020202020204" pitchFamily="34" charset="0"/>
              </a:rPr>
              <a:t>Psychologue : </a:t>
            </a:r>
            <a:r>
              <a:rPr lang="fr-FR" altLang="fr-FR" i="1" dirty="0">
                <a:latin typeface="Arial" panose="020B0604020202020204" pitchFamily="34" charset="0"/>
              </a:rPr>
              <a:t>Isabelle </a:t>
            </a:r>
            <a:r>
              <a:rPr lang="fr-FR" altLang="fr-FR" i="1" dirty="0" err="1">
                <a:latin typeface="Arial" panose="020B0604020202020204" pitchFamily="34" charset="0"/>
              </a:rPr>
              <a:t>Piquand</a:t>
            </a:r>
            <a:endParaRPr lang="fr-FR" altLang="fr-FR" i="1" dirty="0">
              <a:latin typeface="Arial" panose="020B0604020202020204" pitchFamily="34" charset="0"/>
            </a:endParaRPr>
          </a:p>
          <a:p>
            <a:pPr lvl="1">
              <a:lnSpc>
                <a:spcPct val="200000"/>
              </a:lnSpc>
            </a:pPr>
            <a:r>
              <a:rPr lang="fr-FR" altLang="fr-FR" sz="2500" dirty="0">
                <a:latin typeface="Arial" panose="020B0604020202020204" pitchFamily="34" charset="0"/>
              </a:rPr>
              <a:t>TEC du COREVIH : </a:t>
            </a:r>
            <a:r>
              <a:rPr lang="fr-FR" altLang="fr-FR" sz="2500" i="1" dirty="0">
                <a:latin typeface="Arial" panose="020B0604020202020204" pitchFamily="34" charset="0"/>
              </a:rPr>
              <a:t>Amina </a:t>
            </a:r>
            <a:r>
              <a:rPr lang="fr-FR" altLang="fr-FR" sz="2500" i="1" dirty="0" err="1">
                <a:latin typeface="Arial" panose="020B0604020202020204" pitchFamily="34" charset="0"/>
              </a:rPr>
              <a:t>Fadli</a:t>
            </a:r>
            <a:endParaRPr lang="fr-FR" altLang="fr-FR" sz="2500" i="1" dirty="0">
              <a:latin typeface="Arial" panose="020B0604020202020204" pitchFamily="34" charset="0"/>
            </a:endParaRPr>
          </a:p>
          <a:p>
            <a:pPr lvl="1">
              <a:lnSpc>
                <a:spcPct val="200000"/>
              </a:lnSpc>
            </a:pPr>
            <a:r>
              <a:rPr lang="fr-FR" altLang="fr-FR" sz="2500" i="1" dirty="0">
                <a:latin typeface="Arial" panose="020B0604020202020204" pitchFamily="34" charset="0"/>
              </a:rPr>
              <a:t>Technicienne de laboratoire en charge de l’ETP : Laurence ONNIS</a:t>
            </a:r>
          </a:p>
        </p:txBody>
      </p:sp>
    </p:spTree>
    <p:extLst>
      <p:ext uri="{BB962C8B-B14F-4D97-AF65-F5344CB8AC3E}">
        <p14:creationId xmlns:p14="http://schemas.microsoft.com/office/powerpoint/2010/main" val="13994566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401495"/>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728603" y="637251"/>
            <a:ext cx="7062107" cy="584775"/>
          </a:xfrm>
          <a:prstGeom prst="rect">
            <a:avLst/>
          </a:prstGeom>
          <a:noFill/>
        </p:spPr>
        <p:txBody>
          <a:bodyPr wrap="square">
            <a:spAutoFit/>
          </a:bodyPr>
          <a:lstStyle/>
          <a:p>
            <a:pPr algn="ctr"/>
            <a:r>
              <a:rPr lang="fr-FR" sz="3200" b="1" dirty="0">
                <a:solidFill>
                  <a:schemeClr val="bg1"/>
                </a:solidFill>
              </a:rPr>
              <a:t>Activité clinique 2023</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5"/>
          <p:cNvSpPr txBox="1">
            <a:spLocks noChangeArrowheads="1"/>
          </p:cNvSpPr>
          <p:nvPr/>
        </p:nvSpPr>
        <p:spPr>
          <a:xfrm>
            <a:off x="496934" y="1693542"/>
            <a:ext cx="11187065" cy="50374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200000"/>
              </a:lnSpc>
            </a:pPr>
            <a:r>
              <a:rPr lang="fr-FR" altLang="fr-FR" sz="2500" i="1" dirty="0">
                <a:latin typeface="Arial" panose="020B0604020202020204" pitchFamily="34" charset="0"/>
              </a:rPr>
              <a:t>File active : 746 patients , Consultations : 1250</a:t>
            </a:r>
          </a:p>
          <a:p>
            <a:pPr lvl="1">
              <a:lnSpc>
                <a:spcPct val="200000"/>
              </a:lnSpc>
            </a:pPr>
            <a:r>
              <a:rPr lang="fr-FR" altLang="fr-FR" sz="2500" i="1" dirty="0">
                <a:latin typeface="Arial" panose="020B0604020202020204" pitchFamily="34" charset="0"/>
              </a:rPr>
              <a:t>Cas de SIDA : 7 </a:t>
            </a:r>
          </a:p>
          <a:p>
            <a:pPr lvl="1">
              <a:lnSpc>
                <a:spcPct val="200000"/>
              </a:lnSpc>
            </a:pPr>
            <a:r>
              <a:rPr lang="fr-FR" altLang="fr-FR" sz="2500" i="1" dirty="0">
                <a:latin typeface="Arial" panose="020B0604020202020204" pitchFamily="34" charset="0"/>
              </a:rPr>
              <a:t>Décès : 9 non liés au SIDA(5 cancers ,HTA ,diabète.. )69 ans âge moyen</a:t>
            </a:r>
          </a:p>
          <a:p>
            <a:pPr lvl="1">
              <a:lnSpc>
                <a:spcPct val="200000"/>
              </a:lnSpc>
            </a:pPr>
            <a:r>
              <a:rPr lang="fr-FR" altLang="fr-FR" sz="2500" i="1" dirty="0">
                <a:latin typeface="Arial" panose="020B0604020202020204" pitchFamily="34" charset="0"/>
              </a:rPr>
              <a:t>Nouveaux patients pris en charge en 2023 : 53 dont 16 découvertes</a:t>
            </a:r>
          </a:p>
          <a:p>
            <a:pPr lvl="1">
              <a:lnSpc>
                <a:spcPct val="200000"/>
              </a:lnSpc>
            </a:pPr>
            <a:r>
              <a:rPr lang="fr-FR" dirty="0" err="1"/>
              <a:t>Sex</a:t>
            </a:r>
            <a:r>
              <a:rPr lang="fr-FR" dirty="0"/>
              <a:t> ratio : 34 % femmes 65 % d’hommes, trans sexuel M→F : 1%</a:t>
            </a:r>
          </a:p>
          <a:p>
            <a:pPr lvl="1">
              <a:lnSpc>
                <a:spcPct val="200000"/>
              </a:lnSpc>
            </a:pPr>
            <a:r>
              <a:rPr lang="fr-FR" dirty="0"/>
              <a:t>Age moyen : 54 ans </a:t>
            </a:r>
            <a:r>
              <a:rPr lang="fr-FR" b="1" dirty="0"/>
              <a:t> </a:t>
            </a:r>
            <a:endParaRPr lang="fr-FR" altLang="fr-FR" sz="2500" i="1" dirty="0">
              <a:latin typeface="Arial" panose="020B0604020202020204" pitchFamily="34" charset="0"/>
            </a:endParaRPr>
          </a:p>
        </p:txBody>
      </p:sp>
    </p:spTree>
    <p:extLst>
      <p:ext uri="{BB962C8B-B14F-4D97-AF65-F5344CB8AC3E}">
        <p14:creationId xmlns:p14="http://schemas.microsoft.com/office/powerpoint/2010/main" val="41947105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397759"/>
            <a:ext cx="830671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extBox 3">
            <a:extLst>
              <a:ext uri="{FF2B5EF4-FFF2-40B4-BE49-F238E27FC236}">
                <a16:creationId xmlns:a16="http://schemas.microsoft.com/office/drawing/2014/main" id="{145C9B5B-91BC-4008-8317-1B31F5AA2597}"/>
              </a:ext>
            </a:extLst>
          </p:cNvPr>
          <p:cNvSpPr txBox="1"/>
          <p:nvPr/>
        </p:nvSpPr>
        <p:spPr bwMode="auto">
          <a:xfrm>
            <a:off x="755788" y="717151"/>
            <a:ext cx="7062107" cy="584775"/>
          </a:xfrm>
          <a:prstGeom prst="rect">
            <a:avLst/>
          </a:prstGeom>
          <a:noFill/>
        </p:spPr>
        <p:txBody>
          <a:bodyPr wrap="square">
            <a:spAutoFit/>
          </a:bodyPr>
          <a:lstStyle/>
          <a:p>
            <a:pPr algn="ctr"/>
            <a:r>
              <a:rPr lang="fr-FR" sz="3200" b="1" dirty="0">
                <a:solidFill>
                  <a:schemeClr val="bg1"/>
                </a:solidFill>
              </a:rPr>
              <a:t>Activité  clinique 2023</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3682" y="275513"/>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3"/>
          <p:cNvSpPr txBox="1">
            <a:spLocks noChangeArrowheads="1"/>
          </p:cNvSpPr>
          <p:nvPr/>
        </p:nvSpPr>
        <p:spPr>
          <a:xfrm>
            <a:off x="1" y="1454049"/>
            <a:ext cx="12103100" cy="57218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defRPr/>
            </a:pPr>
            <a:r>
              <a:rPr lang="fr-FR" altLang="fr-FR" sz="2500" dirty="0"/>
              <a:t>Les addictions sont prises en charge avec l’ELSA de Foch et en partenariat avec les institutions spécialisées (</a:t>
            </a:r>
            <a:r>
              <a:rPr lang="fr-FR" altLang="fr-FR" sz="2500" dirty="0" err="1"/>
              <a:t>Marmottan</a:t>
            </a:r>
            <a:r>
              <a:rPr lang="fr-FR" altLang="fr-FR" sz="2500" dirty="0"/>
              <a:t>, Jean </a:t>
            </a:r>
            <a:r>
              <a:rPr lang="fr-FR" altLang="fr-FR" sz="2500" dirty="0" err="1"/>
              <a:t>Wier</a:t>
            </a:r>
            <a:r>
              <a:rPr lang="fr-FR" altLang="fr-FR" sz="2500" dirty="0"/>
              <a:t>, Agata… )</a:t>
            </a:r>
          </a:p>
          <a:p>
            <a:pPr>
              <a:lnSpc>
                <a:spcPct val="150000"/>
              </a:lnSpc>
              <a:defRPr/>
            </a:pPr>
            <a:r>
              <a:rPr lang="fr-FR" altLang="fr-FR" sz="2500" dirty="0"/>
              <a:t>Augmentation de la consommation de substances psychoactives chez les HSH (5% de la file active )</a:t>
            </a:r>
          </a:p>
          <a:p>
            <a:pPr>
              <a:lnSpc>
                <a:spcPct val="150000"/>
              </a:lnSpc>
              <a:defRPr/>
            </a:pPr>
            <a:r>
              <a:rPr lang="fr-FR" altLang="fr-FR" sz="2500" dirty="0"/>
              <a:t>Cancers : 12% de la file active a eu un cancer.13 nouveaux diagnostics en 2022</a:t>
            </a:r>
          </a:p>
          <a:p>
            <a:pPr>
              <a:lnSpc>
                <a:spcPct val="150000"/>
              </a:lnSpc>
              <a:defRPr/>
            </a:pPr>
            <a:r>
              <a:rPr lang="fr-FR" altLang="fr-FR" sz="2500" dirty="0"/>
              <a:t>Hyperlipidémie (19%), diabète (8,5%), complications cardiovasculaires (7,5%), insuffisance rénale : 44 patients dont 7 dialysés.</a:t>
            </a:r>
          </a:p>
          <a:p>
            <a:pPr>
              <a:lnSpc>
                <a:spcPct val="150000"/>
              </a:lnSpc>
              <a:defRPr/>
            </a:pPr>
            <a:r>
              <a:rPr lang="fr-FR" altLang="fr-FR" sz="2500" dirty="0"/>
              <a:t>Les Infections sexuellement transmissibles restent à un haut niveau (8%).</a:t>
            </a:r>
          </a:p>
        </p:txBody>
      </p:sp>
    </p:spTree>
    <p:extLst>
      <p:ext uri="{BB962C8B-B14F-4D97-AF65-F5344CB8AC3E}">
        <p14:creationId xmlns:p14="http://schemas.microsoft.com/office/powerpoint/2010/main" val="17924189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nSpc>
                <a:spcPct val="150000"/>
              </a:lnSpc>
              <a:defRPr/>
            </a:pPr>
            <a:r>
              <a:rPr lang="fr-FR" altLang="fr-FR" dirty="0"/>
              <a:t>Grâce à la vaccination : aucun cas de variole du singe (</a:t>
            </a:r>
            <a:r>
              <a:rPr lang="fr-FR" altLang="fr-FR" dirty="0" err="1"/>
              <a:t>Mpox</a:t>
            </a:r>
            <a:r>
              <a:rPr lang="fr-FR" altLang="fr-FR" dirty="0"/>
              <a:t>), hépatite A, hépatite B</a:t>
            </a:r>
          </a:p>
          <a:p>
            <a:pPr>
              <a:lnSpc>
                <a:spcPct val="150000"/>
              </a:lnSpc>
              <a:defRPr/>
            </a:pPr>
            <a:r>
              <a:rPr lang="fr-FR" altLang="fr-FR" dirty="0"/>
              <a:t>Hépatite C en 2023 : aucun cas</a:t>
            </a:r>
          </a:p>
          <a:p>
            <a:pPr>
              <a:lnSpc>
                <a:spcPct val="150000"/>
              </a:lnSpc>
              <a:buFontTx/>
              <a:buNone/>
              <a:defRPr/>
            </a:pPr>
            <a:endParaRPr lang="fr-FR" altLang="fr-FR" dirty="0"/>
          </a:p>
          <a:p>
            <a:endParaRPr lang="fr-FR" dirty="0"/>
          </a:p>
        </p:txBody>
      </p:sp>
      <p:sp>
        <p:nvSpPr>
          <p:cNvPr id="4" name="Titre 3"/>
          <p:cNvSpPr>
            <a:spLocks noGrp="1"/>
          </p:cNvSpPr>
          <p:nvPr>
            <p:ph type="title"/>
          </p:nvPr>
        </p:nvSpPr>
        <p:spPr>
          <a:xfrm>
            <a:off x="0" y="357052"/>
            <a:ext cx="7879079" cy="85640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fr-FR" sz="3200" b="1" dirty="0"/>
              <a:t>Activité clinique 2023</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83668" y="157171"/>
            <a:ext cx="2298680" cy="1308252"/>
          </a:xfrm>
          <a:prstGeom prst="rect">
            <a:avLst/>
          </a:prstGeom>
        </p:spPr>
      </p:pic>
      <p:sp>
        <p:nvSpPr>
          <p:cNvPr id="6" name="Rectangle 5"/>
          <p:cNvSpPr/>
          <p:nvPr/>
        </p:nvSpPr>
        <p:spPr>
          <a:xfrm>
            <a:off x="9988731" y="296091"/>
            <a:ext cx="2203269" cy="91737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106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21"/>
          <p:cNvSpPr/>
          <p:nvPr/>
        </p:nvSpPr>
        <p:spPr>
          <a:xfrm>
            <a:off x="0" y="275513"/>
            <a:ext cx="8968570" cy="114457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bg1"/>
                </a:solidFill>
              </a:rPr>
              <a:t>Activité  clinique 2023</a:t>
            </a:r>
            <a:endParaRPr lang="en-US" sz="3200" b="1" dirty="0">
              <a:solidFill>
                <a:schemeClr val="bg1"/>
              </a:solidFill>
              <a:latin typeface="Marianne" panose="02000000000000000000" pitchFamily="50" charset="0"/>
            </a:endParaRPr>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52876" y="193672"/>
            <a:ext cx="2298680" cy="1308252"/>
          </a:xfrm>
          <a:prstGeom prst="rect">
            <a:avLst/>
          </a:prstGeom>
        </p:spPr>
      </p:pic>
      <p:sp>
        <p:nvSpPr>
          <p:cNvPr id="12" name="Rectangle 11"/>
          <p:cNvSpPr/>
          <p:nvPr/>
        </p:nvSpPr>
        <p:spPr>
          <a:xfrm>
            <a:off x="11035862" y="401495"/>
            <a:ext cx="1156138" cy="1056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3"/>
          <p:cNvSpPr txBox="1">
            <a:spLocks noChangeArrowheads="1"/>
          </p:cNvSpPr>
          <p:nvPr/>
        </p:nvSpPr>
        <p:spPr>
          <a:xfrm>
            <a:off x="368300" y="1454049"/>
            <a:ext cx="11671300" cy="54039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Tx/>
              <a:buNone/>
              <a:defRPr/>
            </a:pPr>
            <a:endParaRPr lang="fr-FR" altLang="fr-FR" sz="2600" dirty="0"/>
          </a:p>
          <a:p>
            <a:pPr>
              <a:lnSpc>
                <a:spcPct val="150000"/>
              </a:lnSpc>
              <a:defRPr/>
            </a:pPr>
            <a:endParaRPr lang="fr-FR" altLang="fr-FR" sz="2600" dirty="0"/>
          </a:p>
          <a:p>
            <a:pPr>
              <a:lnSpc>
                <a:spcPct val="150000"/>
              </a:lnSpc>
              <a:buFontTx/>
              <a:buNone/>
              <a:defRPr/>
            </a:pPr>
            <a:endParaRPr lang="fr-FR" altLang="fr-FR" sz="2600" dirty="0"/>
          </a:p>
        </p:txBody>
      </p:sp>
      <p:sp>
        <p:nvSpPr>
          <p:cNvPr id="2" name="Rectangle 1"/>
          <p:cNvSpPr/>
          <p:nvPr/>
        </p:nvSpPr>
        <p:spPr>
          <a:xfrm>
            <a:off x="368299" y="2093633"/>
            <a:ext cx="10125529" cy="4154984"/>
          </a:xfrm>
          <a:prstGeom prst="rect">
            <a:avLst/>
          </a:prstGeom>
        </p:spPr>
        <p:txBody>
          <a:bodyPr wrap="square">
            <a:spAutoFit/>
          </a:bodyPr>
          <a:lstStyle/>
          <a:p>
            <a:endParaRPr lang="fr-FR" sz="2400" dirty="0"/>
          </a:p>
          <a:p>
            <a:endParaRPr lang="fr-FR" sz="2400" dirty="0"/>
          </a:p>
          <a:p>
            <a:pPr marL="285750" indent="-285750">
              <a:buFont typeface="Arial" panose="020B0604020202020204" pitchFamily="34" charset="0"/>
              <a:buChar char="•"/>
            </a:pPr>
            <a:r>
              <a:rPr lang="fr-FR" sz="2400" dirty="0"/>
              <a:t>La </a:t>
            </a:r>
            <a:r>
              <a:rPr lang="fr-FR" sz="2400" dirty="0" err="1"/>
              <a:t>Prep</a:t>
            </a:r>
            <a:r>
              <a:rPr lang="fr-FR" sz="2400" dirty="0"/>
              <a:t> :  256 personnes prises en charge, relai en ville pour beaucoup d’entre eux. Nombreuses initiations de </a:t>
            </a:r>
            <a:r>
              <a:rPr lang="fr-FR" sz="2400" dirty="0" err="1"/>
              <a:t>PrEP</a:t>
            </a:r>
            <a:r>
              <a:rPr lang="fr-FR" sz="2400" dirty="0"/>
              <a:t> notamment à Foch/La défense (564 consultations ).</a:t>
            </a:r>
          </a:p>
          <a:p>
            <a:pPr marL="285750" indent="-285750">
              <a:buFont typeface="Arial" panose="020B0604020202020204" pitchFamily="34" charset="0"/>
              <a:buChar char="•"/>
            </a:pPr>
            <a:endParaRPr lang="fr-FR" sz="2400" dirty="0"/>
          </a:p>
          <a:p>
            <a:pPr marL="285750" indent="-285750">
              <a:buFont typeface="Arial" panose="020B0604020202020204" pitchFamily="34" charset="0"/>
              <a:buChar char="•"/>
            </a:pPr>
            <a:r>
              <a:rPr lang="fr-FR" sz="2400" dirty="0"/>
              <a:t>Accidents d’Exposition à risque viral : 20 personnes en 2023 ont bénéficié d’un traitement post exposition</a:t>
            </a:r>
          </a:p>
          <a:p>
            <a:endParaRPr lang="fr-FR" sz="2400" dirty="0"/>
          </a:p>
          <a:p>
            <a:pPr marL="285750" indent="-285750">
              <a:buFont typeface="Arial" panose="020B0604020202020204" pitchFamily="34" charset="0"/>
              <a:buChar char="•"/>
            </a:pPr>
            <a:r>
              <a:rPr lang="fr-FR" sz="2400" dirty="0"/>
              <a:t>Poursuite de la vaccination </a:t>
            </a:r>
            <a:r>
              <a:rPr lang="fr-FR" sz="2400" dirty="0" err="1"/>
              <a:t>Monkeypox</a:t>
            </a:r>
            <a:r>
              <a:rPr lang="fr-FR" sz="2400" dirty="0"/>
              <a:t> au Centre de Santé Foch/la Défense, très forte reprise à l’été 2024</a:t>
            </a:r>
          </a:p>
        </p:txBody>
      </p:sp>
    </p:spTree>
    <p:extLst>
      <p:ext uri="{BB962C8B-B14F-4D97-AF65-F5344CB8AC3E}">
        <p14:creationId xmlns:p14="http://schemas.microsoft.com/office/powerpoint/2010/main" val="30283888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716" y="265834"/>
            <a:ext cx="9568181" cy="1325563"/>
          </a:xfrm>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a:lnSpc>
                <a:spcPct val="150000"/>
              </a:lnSpc>
              <a:defRPr/>
            </a:pPr>
            <a:r>
              <a:rPr lang="fr-FR" altLang="fr-FR" dirty="0">
                <a:latin typeface="Arial" panose="020B0604020202020204" pitchFamily="34" charset="0"/>
              </a:rPr>
              <a:t>Recherche clinique et publications en lien avec la DRCI: VIH, COVID et </a:t>
            </a:r>
            <a:r>
              <a:rPr lang="fr-FR" altLang="fr-FR" dirty="0" err="1">
                <a:latin typeface="Arial" panose="020B0604020202020204" pitchFamily="34" charset="0"/>
              </a:rPr>
              <a:t>Monkeypox</a:t>
            </a:r>
            <a:r>
              <a:rPr lang="fr-FR" altLang="fr-FR" dirty="0">
                <a:latin typeface="Arial" panose="020B0604020202020204" pitchFamily="34" charset="0"/>
              </a:rPr>
              <a:t>.</a:t>
            </a:r>
          </a:p>
          <a:p>
            <a:pPr>
              <a:lnSpc>
                <a:spcPct val="150000"/>
              </a:lnSpc>
              <a:defRPr/>
            </a:pPr>
            <a:r>
              <a:rPr lang="fr-FR" altLang="fr-FR" dirty="0">
                <a:latin typeface="Arial" panose="020B0604020202020204" pitchFamily="34" charset="0"/>
              </a:rPr>
              <a:t>Éducation thérapeutique : renouvellement accordé en 2023 par </a:t>
            </a:r>
          </a:p>
          <a:p>
            <a:pPr marL="0" indent="0">
              <a:lnSpc>
                <a:spcPct val="150000"/>
              </a:lnSpc>
              <a:buNone/>
              <a:defRPr/>
            </a:pPr>
            <a:r>
              <a:rPr lang="fr-FR" altLang="fr-FR" dirty="0">
                <a:latin typeface="Arial" panose="020B0604020202020204" pitchFamily="34" charset="0"/>
              </a:rPr>
              <a:t>l’ARS (initié en 2006 et agréé depuis 2010).</a:t>
            </a:r>
          </a:p>
          <a:p>
            <a:pPr>
              <a:lnSpc>
                <a:spcPct val="150000"/>
              </a:lnSpc>
              <a:defRPr/>
            </a:pPr>
            <a:r>
              <a:rPr lang="fr-FR" altLang="fr-FR" dirty="0">
                <a:latin typeface="Arial" panose="020B0604020202020204" pitchFamily="34" charset="0"/>
              </a:rPr>
              <a:t>Extension du programme ETP aux personnes sous traitement injectable long acting : Laurence </a:t>
            </a:r>
            <a:r>
              <a:rPr lang="fr-FR" altLang="fr-FR" dirty="0" err="1">
                <a:latin typeface="Arial" panose="020B0604020202020204" pitchFamily="34" charset="0"/>
              </a:rPr>
              <a:t>Onnis</a:t>
            </a:r>
            <a:r>
              <a:rPr lang="fr-FR" altLang="fr-FR" dirty="0">
                <a:latin typeface="Arial" panose="020B0604020202020204" pitchFamily="34" charset="0"/>
              </a:rPr>
              <a:t> le mercredi de 8h à 12h30.</a:t>
            </a:r>
          </a:p>
          <a:p>
            <a:r>
              <a:rPr lang="fr-FR" altLang="fr-FR" dirty="0">
                <a:latin typeface="Arial" panose="020B0604020202020204" pitchFamily="34" charset="0"/>
              </a:rPr>
              <a:t>Poursuite du suivi psychologique (Isabelle </a:t>
            </a:r>
            <a:r>
              <a:rPr lang="fr-FR" altLang="fr-FR" dirty="0" err="1">
                <a:latin typeface="Arial" panose="020B0604020202020204" pitchFamily="34" charset="0"/>
              </a:rPr>
              <a:t>Piquand</a:t>
            </a:r>
            <a:r>
              <a:rPr lang="fr-FR" altLang="fr-FR" dirty="0">
                <a:latin typeface="Arial" panose="020B0604020202020204" pitchFamily="34" charset="0"/>
              </a:rPr>
              <a:t> )</a:t>
            </a:r>
          </a:p>
          <a:p>
            <a:pPr>
              <a:lnSpc>
                <a:spcPct val="150000"/>
              </a:lnSpc>
              <a:defRPr/>
            </a:pPr>
            <a:endParaRPr lang="fr-FR" dirty="0"/>
          </a:p>
        </p:txBody>
      </p:sp>
      <p:sp>
        <p:nvSpPr>
          <p:cNvPr id="4" name="Rectangle 3"/>
          <p:cNvSpPr/>
          <p:nvPr/>
        </p:nvSpPr>
        <p:spPr>
          <a:xfrm>
            <a:off x="0" y="318793"/>
            <a:ext cx="7759337" cy="121964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bg1"/>
                </a:solidFill>
                <a:latin typeface="Arial" panose="020B0604020202020204" pitchFamily="34" charset="0"/>
                <a:cs typeface="Arial" panose="020B0604020202020204" pitchFamily="34" charset="0"/>
              </a:rPr>
              <a:t>Activités</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autres</a:t>
            </a:r>
            <a:endParaRPr lang="en-US" sz="3200" b="1" dirty="0">
              <a:solidFill>
                <a:schemeClr val="bg1"/>
              </a:solidFill>
              <a:latin typeface="Arial" panose="020B0604020202020204" pitchFamily="34" charset="0"/>
              <a:cs typeface="Arial" panose="020B0604020202020204" pitchFamily="34" charset="0"/>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9337" y="274490"/>
            <a:ext cx="2298680" cy="1308252"/>
          </a:xfrm>
          <a:prstGeom prst="rect">
            <a:avLst/>
          </a:prstGeom>
        </p:spPr>
      </p:pic>
      <p:sp>
        <p:nvSpPr>
          <p:cNvPr id="7" name="Rectangle 6"/>
          <p:cNvSpPr/>
          <p:nvPr/>
        </p:nvSpPr>
        <p:spPr>
          <a:xfrm>
            <a:off x="9953897" y="318793"/>
            <a:ext cx="2238103" cy="121964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76854353"/>
      </p:ext>
    </p:extLst>
  </p:cSld>
  <p:clrMapOvr>
    <a:masterClrMapping/>
  </p:clrMapOvr>
</p:sld>
</file>

<file path=ppt/theme/theme1.xml><?xml version="1.0" encoding="utf-8"?>
<a:theme xmlns:a="http://schemas.openxmlformats.org/drawingml/2006/main" name="Office Theme">
  <a:themeElements>
    <a:clrScheme name="Foch V2">
      <a:dk1>
        <a:srgbClr val="000000"/>
      </a:dk1>
      <a:lt1>
        <a:srgbClr val="FFFFFF"/>
      </a:lt1>
      <a:dk2>
        <a:srgbClr val="000000"/>
      </a:dk2>
      <a:lt2>
        <a:srgbClr val="646464"/>
      </a:lt2>
      <a:accent1>
        <a:srgbClr val="007DBE"/>
      </a:accent1>
      <a:accent2>
        <a:srgbClr val="8CBE00"/>
      </a:accent2>
      <a:accent3>
        <a:srgbClr val="004B7D"/>
      </a:accent3>
      <a:accent4>
        <a:srgbClr val="000000"/>
      </a:accent4>
      <a:accent5>
        <a:srgbClr val="707070"/>
      </a:accent5>
      <a:accent6>
        <a:srgbClr val="7EAC00"/>
      </a:accent6>
      <a:hlink>
        <a:srgbClr val="0078C8"/>
      </a:hlink>
      <a:folHlink>
        <a:srgbClr val="64646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7877</TotalTime>
  <Words>2018</Words>
  <Application>Microsoft Office PowerPoint</Application>
  <PresentationFormat>Grand écran</PresentationFormat>
  <Paragraphs>266</Paragraphs>
  <Slides>32</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32</vt:i4>
      </vt:variant>
    </vt:vector>
  </HeadingPairs>
  <TitlesOfParts>
    <vt:vector size="41" baseType="lpstr">
      <vt:lpstr>Arial</vt:lpstr>
      <vt:lpstr>Calibri</vt:lpstr>
      <vt:lpstr>DIN Condensed</vt:lpstr>
      <vt:lpstr>Marianne</vt:lpstr>
      <vt:lpstr>Times New Roman</vt:lpstr>
      <vt:lpstr>Verdana</vt:lpstr>
      <vt:lpstr>Vivaldi</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Activité clinique 2023</vt:lpstr>
      <vt:lpstr>Présentation PowerPoint</vt:lpstr>
      <vt:lpstr>Présentation PowerPoint</vt:lpstr>
      <vt:lpstr>Présentation PowerPoint</vt:lpstr>
      <vt:lpstr>Prise en charge sociale 2022 Prise en charge sociale 2022 </vt:lpstr>
      <vt:lpstr>Prise en charge sociale 2022 Prise en charge sociale 2022 </vt:lpstr>
      <vt:lpstr>Présentation PowerPoint</vt:lpstr>
      <vt:lpstr>Présentation PowerPoint</vt:lpstr>
      <vt:lpstr>Présentation PowerPoint</vt:lpstr>
      <vt:lpstr>Présentation PowerPoint</vt:lpstr>
      <vt:lpstr>Présentation PowerPoint</vt:lpstr>
      <vt:lpstr>Présentation PowerPoint</vt:lpstr>
      <vt:lpstr>Suppression de la cotisation annuelle au Réseau</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Aïchata F. DARA</dc:creator>
  <cp:lastModifiedBy>Zucman David</cp:lastModifiedBy>
  <cp:revision>479</cp:revision>
  <cp:lastPrinted>2021-09-23T09:52:34Z</cp:lastPrinted>
  <dcterms:created xsi:type="dcterms:W3CDTF">2019-09-16T04:19:25Z</dcterms:created>
  <dcterms:modified xsi:type="dcterms:W3CDTF">2024-12-19T13:57:32Z</dcterms:modified>
</cp:coreProperties>
</file>